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62" r:id="rId4"/>
    <p:sldId id="293" r:id="rId5"/>
    <p:sldId id="299" r:id="rId6"/>
    <p:sldId id="294" r:id="rId7"/>
    <p:sldId id="295" r:id="rId8"/>
    <p:sldId id="266" r:id="rId9"/>
    <p:sldId id="296" r:id="rId10"/>
    <p:sldId id="290" r:id="rId11"/>
    <p:sldId id="300" r:id="rId12"/>
    <p:sldId id="298" r:id="rId13"/>
    <p:sldId id="301" r:id="rId14"/>
    <p:sldId id="302" r:id="rId15"/>
    <p:sldId id="303" r:id="rId16"/>
    <p:sldId id="304" r:id="rId17"/>
    <p:sldId id="307" r:id="rId18"/>
    <p:sldId id="305" r:id="rId19"/>
    <p:sldId id="308" r:id="rId20"/>
    <p:sldId id="306" r:id="rId21"/>
    <p:sldId id="309" r:id="rId22"/>
    <p:sldId id="326" r:id="rId23"/>
    <p:sldId id="311" r:id="rId24"/>
    <p:sldId id="291" r:id="rId25"/>
    <p:sldId id="312" r:id="rId26"/>
    <p:sldId id="314" r:id="rId27"/>
    <p:sldId id="329" r:id="rId28"/>
    <p:sldId id="328" r:id="rId29"/>
    <p:sldId id="315" r:id="rId30"/>
    <p:sldId id="318" r:id="rId31"/>
    <p:sldId id="316" r:id="rId32"/>
    <p:sldId id="319" r:id="rId33"/>
    <p:sldId id="317" r:id="rId34"/>
    <p:sldId id="330" r:id="rId35"/>
    <p:sldId id="321" r:id="rId36"/>
    <p:sldId id="322" r:id="rId37"/>
    <p:sldId id="323" r:id="rId38"/>
    <p:sldId id="324" r:id="rId39"/>
    <p:sldId id="325" r:id="rId40"/>
    <p:sldId id="310" r:id="rId41"/>
    <p:sldId id="284" r:id="rId42"/>
    <p:sldId id="28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000"/>
    <a:srgbClr val="BCDEE3"/>
    <a:srgbClr val="1FA5FF"/>
    <a:srgbClr val="FF0000"/>
    <a:srgbClr val="FFFF00"/>
    <a:srgbClr val="04396C"/>
    <a:srgbClr val="393939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60ADA-FC9A-4978-B551-A59BCCEDFA64}" v="2" dt="2022-01-11T03:16:11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HJ" userId="14ab70bdc0bfc001" providerId="LiveId" clId="{23360ADA-FC9A-4978-B551-A59BCCEDFA64}"/>
    <pc:docChg chg="addSld delSld modSld">
      <pc:chgData name="K HJ" userId="14ab70bdc0bfc001" providerId="LiveId" clId="{23360ADA-FC9A-4978-B551-A59BCCEDFA64}" dt="2022-01-11T03:16:13.262" v="3" actId="47"/>
      <pc:docMkLst>
        <pc:docMk/>
      </pc:docMkLst>
      <pc:sldChg chg="del">
        <pc:chgData name="K HJ" userId="14ab70bdc0bfc001" providerId="LiveId" clId="{23360ADA-FC9A-4978-B551-A59BCCEDFA64}" dt="2022-01-11T03:16:13.262" v="3" actId="47"/>
        <pc:sldMkLst>
          <pc:docMk/>
          <pc:sldMk cId="1509252693" sldId="320"/>
        </pc:sldMkLst>
      </pc:sldChg>
      <pc:sldChg chg="del">
        <pc:chgData name="K HJ" userId="14ab70bdc0bfc001" providerId="LiveId" clId="{23360ADA-FC9A-4978-B551-A59BCCEDFA64}" dt="2022-01-11T03:15:56.621" v="1" actId="47"/>
        <pc:sldMkLst>
          <pc:docMk/>
          <pc:sldMk cId="836135148" sldId="327"/>
        </pc:sldMkLst>
      </pc:sldChg>
      <pc:sldChg chg="add">
        <pc:chgData name="K HJ" userId="14ab70bdc0bfc001" providerId="LiveId" clId="{23360ADA-FC9A-4978-B551-A59BCCEDFA64}" dt="2022-01-11T03:15:54.498" v="0"/>
        <pc:sldMkLst>
          <pc:docMk/>
          <pc:sldMk cId="3231309850" sldId="329"/>
        </pc:sldMkLst>
      </pc:sldChg>
      <pc:sldChg chg="add">
        <pc:chgData name="K HJ" userId="14ab70bdc0bfc001" providerId="LiveId" clId="{23360ADA-FC9A-4978-B551-A59BCCEDFA64}" dt="2022-01-11T03:16:11.101" v="2"/>
        <pc:sldMkLst>
          <pc:docMk/>
          <pc:sldMk cId="1656253079" sldId="330"/>
        </pc:sldMkLst>
      </pc:sldChg>
    </pc:docChg>
  </pc:docChgLst>
  <pc:docChgLst>
    <pc:chgData name="K HJ" userId="14ab70bdc0bfc001" providerId="LiveId" clId="{D441B0CA-17E4-4CF6-9E31-862EAF735089}"/>
    <pc:docChg chg="undo redo custSel addSld delSld modSld sldOrd">
      <pc:chgData name="K HJ" userId="14ab70bdc0bfc001" providerId="LiveId" clId="{D441B0CA-17E4-4CF6-9E31-862EAF735089}" dt="2022-01-05T18:20:59.238" v="11431" actId="1076"/>
      <pc:docMkLst>
        <pc:docMk/>
      </pc:docMkLst>
      <pc:sldChg chg="modSp mod ord">
        <pc:chgData name="K HJ" userId="14ab70bdc0bfc001" providerId="LiveId" clId="{D441B0CA-17E4-4CF6-9E31-862EAF735089}" dt="2022-01-04T11:39:31.333" v="2675" actId="121"/>
        <pc:sldMkLst>
          <pc:docMk/>
          <pc:sldMk cId="1437291536" sldId="258"/>
        </pc:sldMkLst>
        <pc:spChg chg="mod">
          <ac:chgData name="K HJ" userId="14ab70bdc0bfc001" providerId="LiveId" clId="{D441B0CA-17E4-4CF6-9E31-862EAF735089}" dt="2022-01-04T11:39:02.501" v="2643" actId="1076"/>
          <ac:spMkLst>
            <pc:docMk/>
            <pc:sldMk cId="1437291536" sldId="258"/>
            <ac:spMk id="7" creationId="{BFB742AF-8DE1-4801-BAAB-FF7C033D40F3}"/>
          </ac:spMkLst>
        </pc:spChg>
        <pc:spChg chg="mod">
          <ac:chgData name="K HJ" userId="14ab70bdc0bfc001" providerId="LiveId" clId="{D441B0CA-17E4-4CF6-9E31-862EAF735089}" dt="2022-01-04T11:39:31.333" v="2675" actId="121"/>
          <ac:spMkLst>
            <pc:docMk/>
            <pc:sldMk cId="1437291536" sldId="258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4T11:39:07.386" v="2664" actId="1035"/>
          <ac:spMkLst>
            <pc:docMk/>
            <pc:sldMk cId="1437291536" sldId="258"/>
            <ac:spMk id="11" creationId="{DD6DC040-1911-4DE1-B7BA-8D50B20BC5F8}"/>
          </ac:spMkLst>
        </pc:spChg>
        <pc:cxnChg chg="mod">
          <ac:chgData name="K HJ" userId="14ab70bdc0bfc001" providerId="LiveId" clId="{D441B0CA-17E4-4CF6-9E31-862EAF735089}" dt="2022-01-04T11:38:59.168" v="2641" actId="1035"/>
          <ac:cxnSpMkLst>
            <pc:docMk/>
            <pc:sldMk cId="1437291536" sldId="258"/>
            <ac:cxnSpMk id="12" creationId="{E9C7568C-DA98-40CE-9115-1F19853EEDF6}"/>
          </ac:cxnSpMkLst>
        </pc:cxnChg>
        <pc:cxnChg chg="mod">
          <ac:chgData name="K HJ" userId="14ab70bdc0bfc001" providerId="LiveId" clId="{D441B0CA-17E4-4CF6-9E31-862EAF735089}" dt="2022-01-04T11:39:07.386" v="2664" actId="1035"/>
          <ac:cxnSpMkLst>
            <pc:docMk/>
            <pc:sldMk cId="1437291536" sldId="258"/>
            <ac:cxnSpMk id="13" creationId="{92A7BF85-EFF0-4169-9F33-5B30AFBB9A2A}"/>
          </ac:cxnSpMkLst>
        </pc:cxnChg>
      </pc:sldChg>
      <pc:sldChg chg="del">
        <pc:chgData name="K HJ" userId="14ab70bdc0bfc001" providerId="LiveId" clId="{D441B0CA-17E4-4CF6-9E31-862EAF735089}" dt="2022-01-05T18:09:03.153" v="11180" actId="47"/>
        <pc:sldMkLst>
          <pc:docMk/>
          <pc:sldMk cId="1572742995" sldId="260"/>
        </pc:sldMkLst>
      </pc:sldChg>
      <pc:sldChg chg="addSp delSp modSp mod">
        <pc:chgData name="K HJ" userId="14ab70bdc0bfc001" providerId="LiveId" clId="{D441B0CA-17E4-4CF6-9E31-862EAF735089}" dt="2022-01-04T10:42:06.603" v="623" actId="20577"/>
        <pc:sldMkLst>
          <pc:docMk/>
          <pc:sldMk cId="106154708" sldId="261"/>
        </pc:sldMkLst>
        <pc:spChg chg="mod">
          <ac:chgData name="K HJ" userId="14ab70bdc0bfc001" providerId="LiveId" clId="{D441B0CA-17E4-4CF6-9E31-862EAF735089}" dt="2022-01-04T10:42:06.603" v="623" actId="20577"/>
          <ac:spMkLst>
            <pc:docMk/>
            <pc:sldMk cId="106154708" sldId="261"/>
            <ac:spMk id="3" creationId="{961A4C0C-593F-49EA-A036-AAE8EB62D98B}"/>
          </ac:spMkLst>
        </pc:spChg>
        <pc:spChg chg="mod">
          <ac:chgData name="K HJ" userId="14ab70bdc0bfc001" providerId="LiveId" clId="{D441B0CA-17E4-4CF6-9E31-862EAF735089}" dt="2022-01-04T10:40:27.242" v="328"/>
          <ac:spMkLst>
            <pc:docMk/>
            <pc:sldMk cId="106154708" sldId="261"/>
            <ac:spMk id="5" creationId="{64461C2D-7B54-4B3D-9449-360FD650556A}"/>
          </ac:spMkLst>
        </pc:spChg>
        <pc:spChg chg="mod">
          <ac:chgData name="K HJ" userId="14ab70bdc0bfc001" providerId="LiveId" clId="{D441B0CA-17E4-4CF6-9E31-862EAF735089}" dt="2022-01-04T10:40:32.445" v="349" actId="20577"/>
          <ac:spMkLst>
            <pc:docMk/>
            <pc:sldMk cId="106154708" sldId="261"/>
            <ac:spMk id="12" creationId="{DFC73533-A9D9-4EEB-A800-80F0AD62009F}"/>
          </ac:spMkLst>
        </pc:spChg>
        <pc:spChg chg="mod">
          <ac:chgData name="K HJ" userId="14ab70bdc0bfc001" providerId="LiveId" clId="{D441B0CA-17E4-4CF6-9E31-862EAF735089}" dt="2022-01-04T10:40:39.498" v="369"/>
          <ac:spMkLst>
            <pc:docMk/>
            <pc:sldMk cId="106154708" sldId="261"/>
            <ac:spMk id="15" creationId="{5C245155-BF92-4471-AC62-A87A47A31390}"/>
          </ac:spMkLst>
        </pc:spChg>
        <pc:spChg chg="del">
          <ac:chgData name="K HJ" userId="14ab70bdc0bfc001" providerId="LiveId" clId="{D441B0CA-17E4-4CF6-9E31-862EAF735089}" dt="2022-01-04T10:38:33.436" v="160" actId="478"/>
          <ac:spMkLst>
            <pc:docMk/>
            <pc:sldMk cId="106154708" sldId="261"/>
            <ac:spMk id="16" creationId="{D815D7E5-60ED-43DF-A965-981DE5CCE4E8}"/>
          </ac:spMkLst>
        </pc:spChg>
        <pc:spChg chg="del">
          <ac:chgData name="K HJ" userId="14ab70bdc0bfc001" providerId="LiveId" clId="{D441B0CA-17E4-4CF6-9E31-862EAF735089}" dt="2022-01-04T10:38:34.798" v="161" actId="478"/>
          <ac:spMkLst>
            <pc:docMk/>
            <pc:sldMk cId="106154708" sldId="261"/>
            <ac:spMk id="17" creationId="{80878532-1B29-4755-8161-781DC10241C0}"/>
          </ac:spMkLst>
        </pc:spChg>
        <pc:spChg chg="del">
          <ac:chgData name="K HJ" userId="14ab70bdc0bfc001" providerId="LiveId" clId="{D441B0CA-17E4-4CF6-9E31-862EAF735089}" dt="2022-01-04T10:38:36.258" v="162" actId="478"/>
          <ac:spMkLst>
            <pc:docMk/>
            <pc:sldMk cId="106154708" sldId="261"/>
            <ac:spMk id="18" creationId="{82AC1990-BFF3-4AA5-95DC-8A41214D61CA}"/>
          </ac:spMkLst>
        </pc:spChg>
        <pc:spChg chg="mod">
          <ac:chgData name="K HJ" userId="14ab70bdc0bfc001" providerId="LiveId" clId="{D441B0CA-17E4-4CF6-9E31-862EAF735089}" dt="2022-01-04T10:38:39.417" v="163"/>
          <ac:spMkLst>
            <pc:docMk/>
            <pc:sldMk cId="106154708" sldId="261"/>
            <ac:spMk id="20" creationId="{084B9D45-4831-4F2E-85D7-C02E094701BA}"/>
          </ac:spMkLst>
        </pc:spChg>
        <pc:spChg chg="mod">
          <ac:chgData name="K HJ" userId="14ab70bdc0bfc001" providerId="LiveId" clId="{D441B0CA-17E4-4CF6-9E31-862EAF735089}" dt="2022-01-04T10:38:39.417" v="163"/>
          <ac:spMkLst>
            <pc:docMk/>
            <pc:sldMk cId="106154708" sldId="261"/>
            <ac:spMk id="21" creationId="{9B10CAED-E8B7-4F11-9559-3AF8C25D6C79}"/>
          </ac:spMkLst>
        </pc:spChg>
        <pc:spChg chg="mod">
          <ac:chgData name="K HJ" userId="14ab70bdc0bfc001" providerId="LiveId" clId="{D441B0CA-17E4-4CF6-9E31-862EAF735089}" dt="2022-01-04T10:39:17.676" v="191" actId="20577"/>
          <ac:spMkLst>
            <pc:docMk/>
            <pc:sldMk cId="106154708" sldId="261"/>
            <ac:spMk id="23" creationId="{A9D40A67-6740-4BFA-99B5-B9FC078E6AB3}"/>
          </ac:spMkLst>
        </pc:spChg>
        <pc:spChg chg="mod">
          <ac:chgData name="K HJ" userId="14ab70bdc0bfc001" providerId="LiveId" clId="{D441B0CA-17E4-4CF6-9E31-862EAF735089}" dt="2022-01-04T10:40:47.740" v="417"/>
          <ac:spMkLst>
            <pc:docMk/>
            <pc:sldMk cId="106154708" sldId="261"/>
            <ac:spMk id="24" creationId="{F21F3E25-CA57-4F30-AB5E-FECEC9A23B03}"/>
          </ac:spMkLst>
        </pc:spChg>
        <pc:spChg chg="mod">
          <ac:chgData name="K HJ" userId="14ab70bdc0bfc001" providerId="LiveId" clId="{D441B0CA-17E4-4CF6-9E31-862EAF735089}" dt="2022-01-04T10:39:20.731" v="193" actId="20577"/>
          <ac:spMkLst>
            <pc:docMk/>
            <pc:sldMk cId="106154708" sldId="261"/>
            <ac:spMk id="26" creationId="{22FC3DE8-9DB7-46AE-B0C7-CF64534DC54C}"/>
          </ac:spMkLst>
        </pc:spChg>
        <pc:spChg chg="mod">
          <ac:chgData name="K HJ" userId="14ab70bdc0bfc001" providerId="LiveId" clId="{D441B0CA-17E4-4CF6-9E31-862EAF735089}" dt="2022-01-04T10:40:57.222" v="489"/>
          <ac:spMkLst>
            <pc:docMk/>
            <pc:sldMk cId="106154708" sldId="261"/>
            <ac:spMk id="27" creationId="{DB7677EB-EF5F-45EA-B827-E510EC4F3F27}"/>
          </ac:spMkLst>
        </pc:spChg>
        <pc:spChg chg="mod">
          <ac:chgData name="K HJ" userId="14ab70bdc0bfc001" providerId="LiveId" clId="{D441B0CA-17E4-4CF6-9E31-862EAF735089}" dt="2022-01-04T10:39:23.219" v="195" actId="20577"/>
          <ac:spMkLst>
            <pc:docMk/>
            <pc:sldMk cId="106154708" sldId="261"/>
            <ac:spMk id="29" creationId="{1EF889E5-1934-4BFF-BEF8-367B8A950F97}"/>
          </ac:spMkLst>
        </pc:spChg>
        <pc:spChg chg="mod">
          <ac:chgData name="K HJ" userId="14ab70bdc0bfc001" providerId="LiveId" clId="{D441B0CA-17E4-4CF6-9E31-862EAF735089}" dt="2022-01-04T10:41:06.131" v="558"/>
          <ac:spMkLst>
            <pc:docMk/>
            <pc:sldMk cId="106154708" sldId="261"/>
            <ac:spMk id="30" creationId="{E99ACDC6-211D-4EAC-8ABE-68F1B1E8B562}"/>
          </ac:spMkLst>
        </pc:spChg>
        <pc:grpChg chg="mod">
          <ac:chgData name="K HJ" userId="14ab70bdc0bfc001" providerId="LiveId" clId="{D441B0CA-17E4-4CF6-9E31-862EAF735089}" dt="2022-01-04T10:41:42.394" v="619" actId="1037"/>
          <ac:grpSpMkLst>
            <pc:docMk/>
            <pc:sldMk cId="106154708" sldId="261"/>
            <ac:grpSpMk id="6" creationId="{1D65EFFB-77B3-4093-9EBE-5BC7CD9D594B}"/>
          </ac:grpSpMkLst>
        </pc:grpChg>
        <pc:grpChg chg="mod">
          <ac:chgData name="K HJ" userId="14ab70bdc0bfc001" providerId="LiveId" clId="{D441B0CA-17E4-4CF6-9E31-862EAF735089}" dt="2022-01-04T10:41:42.394" v="619" actId="1037"/>
          <ac:grpSpMkLst>
            <pc:docMk/>
            <pc:sldMk cId="106154708" sldId="261"/>
            <ac:grpSpMk id="10" creationId="{4CF3CB36-97CB-4B01-AB5E-847ED38F7969}"/>
          </ac:grpSpMkLst>
        </pc:grpChg>
        <pc:grpChg chg="mod">
          <ac:chgData name="K HJ" userId="14ab70bdc0bfc001" providerId="LiveId" clId="{D441B0CA-17E4-4CF6-9E31-862EAF735089}" dt="2022-01-04T10:41:42.394" v="619" actId="1037"/>
          <ac:grpSpMkLst>
            <pc:docMk/>
            <pc:sldMk cId="106154708" sldId="261"/>
            <ac:grpSpMk id="13" creationId="{00D1E44C-6008-4F6E-880B-4E8105F0CF77}"/>
          </ac:grpSpMkLst>
        </pc:grpChg>
        <pc:grpChg chg="add del mod">
          <ac:chgData name="K HJ" userId="14ab70bdc0bfc001" providerId="LiveId" clId="{D441B0CA-17E4-4CF6-9E31-862EAF735089}" dt="2022-01-04T10:39:01.135" v="187" actId="478"/>
          <ac:grpSpMkLst>
            <pc:docMk/>
            <pc:sldMk cId="106154708" sldId="261"/>
            <ac:grpSpMk id="19" creationId="{77172EF3-3F97-4104-8E84-05726D8B52B6}"/>
          </ac:grpSpMkLst>
        </pc:grpChg>
        <pc:grpChg chg="add mod">
          <ac:chgData name="K HJ" userId="14ab70bdc0bfc001" providerId="LiveId" clId="{D441B0CA-17E4-4CF6-9E31-862EAF735089}" dt="2022-01-04T10:41:21.213" v="597" actId="1038"/>
          <ac:grpSpMkLst>
            <pc:docMk/>
            <pc:sldMk cId="106154708" sldId="261"/>
            <ac:grpSpMk id="22" creationId="{6FB02A35-43A6-45F4-9A05-F3376E51AC00}"/>
          </ac:grpSpMkLst>
        </pc:grpChg>
        <pc:grpChg chg="add mod">
          <ac:chgData name="K HJ" userId="14ab70bdc0bfc001" providerId="LiveId" clId="{D441B0CA-17E4-4CF6-9E31-862EAF735089}" dt="2022-01-04T10:41:21.213" v="597" actId="1038"/>
          <ac:grpSpMkLst>
            <pc:docMk/>
            <pc:sldMk cId="106154708" sldId="261"/>
            <ac:grpSpMk id="25" creationId="{1037D723-39BB-4D50-8567-378C19FEC791}"/>
          </ac:grpSpMkLst>
        </pc:grpChg>
        <pc:grpChg chg="add mod">
          <ac:chgData name="K HJ" userId="14ab70bdc0bfc001" providerId="LiveId" clId="{D441B0CA-17E4-4CF6-9E31-862EAF735089}" dt="2022-01-04T10:41:21.213" v="597" actId="1038"/>
          <ac:grpSpMkLst>
            <pc:docMk/>
            <pc:sldMk cId="106154708" sldId="261"/>
            <ac:grpSpMk id="28" creationId="{8BF2DE46-78A5-4A2C-9EBE-A87CBE1D8992}"/>
          </ac:grpSpMkLst>
        </pc:grpChg>
      </pc:sldChg>
      <pc:sldChg chg="addSp delSp modSp mod ord">
        <pc:chgData name="K HJ" userId="14ab70bdc0bfc001" providerId="LiveId" clId="{D441B0CA-17E4-4CF6-9E31-862EAF735089}" dt="2022-01-05T13:57:07.627" v="5454" actId="478"/>
        <pc:sldMkLst>
          <pc:docMk/>
          <pc:sldMk cId="1536171774" sldId="262"/>
        </pc:sldMkLst>
        <pc:spChg chg="mod">
          <ac:chgData name="K HJ" userId="14ab70bdc0bfc001" providerId="LiveId" clId="{D441B0CA-17E4-4CF6-9E31-862EAF735089}" dt="2022-01-04T10:46:43.857" v="776"/>
          <ac:spMkLst>
            <pc:docMk/>
            <pc:sldMk cId="1536171774" sldId="262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7:07.627" v="5454" actId="478"/>
          <ac:spMkLst>
            <pc:docMk/>
            <pc:sldMk cId="1536171774" sldId="262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2:14:49.250" v="3418" actId="207"/>
          <ac:spMkLst>
            <pc:docMk/>
            <pc:sldMk cId="1536171774" sldId="262"/>
            <ac:spMk id="6" creationId="{8314E8D7-0C84-4A65-9B23-D1A13628D52B}"/>
          </ac:spMkLst>
        </pc:spChg>
        <pc:spChg chg="mod">
          <ac:chgData name="K HJ" userId="14ab70bdc0bfc001" providerId="LiveId" clId="{D441B0CA-17E4-4CF6-9E31-862EAF735089}" dt="2022-01-05T12:22:34.422" v="3637" actId="208"/>
          <ac:spMkLst>
            <pc:docMk/>
            <pc:sldMk cId="1536171774" sldId="262"/>
            <ac:spMk id="7" creationId="{C6EE71FE-0A3F-4A25-852B-B62F5C0A9B7E}"/>
          </ac:spMkLst>
        </pc:spChg>
        <pc:spChg chg="mod">
          <ac:chgData name="K HJ" userId="14ab70bdc0bfc001" providerId="LiveId" clId="{D441B0CA-17E4-4CF6-9E31-862EAF735089}" dt="2022-01-05T12:23:08.393" v="3639" actId="208"/>
          <ac:spMkLst>
            <pc:docMk/>
            <pc:sldMk cId="1536171774" sldId="262"/>
            <ac:spMk id="8" creationId="{AFB67FCB-6C0A-43A6-9430-B53E5B0CBDF9}"/>
          </ac:spMkLst>
        </pc:spChg>
        <pc:spChg chg="del mod topLvl">
          <ac:chgData name="K HJ" userId="14ab70bdc0bfc001" providerId="LiveId" clId="{D441B0CA-17E4-4CF6-9E31-862EAF735089}" dt="2022-01-05T12:15:15.732" v="3420" actId="478"/>
          <ac:spMkLst>
            <pc:docMk/>
            <pc:sldMk cId="1536171774" sldId="262"/>
            <ac:spMk id="19" creationId="{78F335AD-9242-4BFA-A736-00EAA5C720F9}"/>
          </ac:spMkLst>
        </pc:spChg>
        <pc:spChg chg="mod topLvl">
          <ac:chgData name="K HJ" userId="14ab70bdc0bfc001" providerId="LiveId" clId="{D441B0CA-17E4-4CF6-9E31-862EAF735089}" dt="2022-01-05T12:15:15.732" v="3420" actId="478"/>
          <ac:spMkLst>
            <pc:docMk/>
            <pc:sldMk cId="1536171774" sldId="262"/>
            <ac:spMk id="21" creationId="{76B71A00-85F1-4713-9F2D-29E0732C8014}"/>
          </ac:spMkLst>
        </pc:spChg>
        <pc:spChg chg="mod">
          <ac:chgData name="K HJ" userId="14ab70bdc0bfc001" providerId="LiveId" clId="{D441B0CA-17E4-4CF6-9E31-862EAF735089}" dt="2022-01-05T12:19:15.806" v="3503"/>
          <ac:spMkLst>
            <pc:docMk/>
            <pc:sldMk cId="1536171774" sldId="262"/>
            <ac:spMk id="25" creationId="{23EEFA88-3BDB-4986-A4E8-1D056235E726}"/>
          </ac:spMkLst>
        </pc:spChg>
        <pc:spChg chg="mod">
          <ac:chgData name="K HJ" userId="14ab70bdc0bfc001" providerId="LiveId" clId="{D441B0CA-17E4-4CF6-9E31-862EAF735089}" dt="2022-01-05T12:19:04.489" v="3458"/>
          <ac:spMkLst>
            <pc:docMk/>
            <pc:sldMk cId="1536171774" sldId="262"/>
            <ac:spMk id="26" creationId="{0D94904B-FC61-4D90-BA0A-83761D16208E}"/>
          </ac:spMkLst>
        </pc:spChg>
        <pc:spChg chg="mod">
          <ac:chgData name="K HJ" userId="14ab70bdc0bfc001" providerId="LiveId" clId="{D441B0CA-17E4-4CF6-9E31-862EAF735089}" dt="2022-01-05T12:21:45.003" v="3635" actId="20577"/>
          <ac:spMkLst>
            <pc:docMk/>
            <pc:sldMk cId="1536171774" sldId="262"/>
            <ac:spMk id="28" creationId="{49E4B137-9F3C-4A3B-863C-2DA04F463D9A}"/>
          </ac:spMkLst>
        </pc:spChg>
        <pc:spChg chg="mod">
          <ac:chgData name="K HJ" userId="14ab70bdc0bfc001" providerId="LiveId" clId="{D441B0CA-17E4-4CF6-9E31-862EAF735089}" dt="2022-01-05T12:21:17.115" v="3522"/>
          <ac:spMkLst>
            <pc:docMk/>
            <pc:sldMk cId="1536171774" sldId="262"/>
            <ac:spMk id="29" creationId="{354D8DDC-AAEE-433E-AB6D-A55B54CF21F5}"/>
          </ac:spMkLst>
        </pc:spChg>
        <pc:spChg chg="mod topLvl">
          <ac:chgData name="K HJ" userId="14ab70bdc0bfc001" providerId="LiveId" clId="{D441B0CA-17E4-4CF6-9E31-862EAF735089}" dt="2022-01-05T12:12:32.955" v="3372" actId="478"/>
          <ac:spMkLst>
            <pc:docMk/>
            <pc:sldMk cId="1536171774" sldId="262"/>
            <ac:spMk id="30" creationId="{87E66AEE-D4C2-4D90-9632-D53FCCA3C7E1}"/>
          </ac:spMkLst>
        </pc:spChg>
        <pc:spChg chg="del mod topLvl">
          <ac:chgData name="K HJ" userId="14ab70bdc0bfc001" providerId="LiveId" clId="{D441B0CA-17E4-4CF6-9E31-862EAF735089}" dt="2022-01-05T12:12:32.955" v="3372" actId="478"/>
          <ac:spMkLst>
            <pc:docMk/>
            <pc:sldMk cId="1536171774" sldId="262"/>
            <ac:spMk id="32" creationId="{372891F9-1740-4E8E-A1B2-F713C61D5D7A}"/>
          </ac:spMkLst>
        </pc:spChg>
        <pc:grpChg chg="add del mod">
          <ac:chgData name="K HJ" userId="14ab70bdc0bfc001" providerId="LiveId" clId="{D441B0CA-17E4-4CF6-9E31-862EAF735089}" dt="2022-01-05T12:12:32.955" v="3372" actId="478"/>
          <ac:grpSpMkLst>
            <pc:docMk/>
            <pc:sldMk cId="1536171774" sldId="262"/>
            <ac:grpSpMk id="22" creationId="{67CAB699-DC22-4092-82F8-E2762E0AA498}"/>
          </ac:grpSpMkLst>
        </pc:grpChg>
        <pc:grpChg chg="del">
          <ac:chgData name="K HJ" userId="14ab70bdc0bfc001" providerId="LiveId" clId="{D441B0CA-17E4-4CF6-9E31-862EAF735089}" dt="2022-01-05T12:15:15.732" v="3420" actId="478"/>
          <ac:grpSpMkLst>
            <pc:docMk/>
            <pc:sldMk cId="1536171774" sldId="262"/>
            <ac:grpSpMk id="23" creationId="{8382DD1D-3E61-43E3-B03A-EE67FED38C01}"/>
          </ac:grpSpMkLst>
        </pc:grpChg>
        <pc:picChg chg="add del mod">
          <ac:chgData name="K HJ" userId="14ab70bdc0bfc001" providerId="LiveId" clId="{D441B0CA-17E4-4CF6-9E31-862EAF735089}" dt="2022-01-05T12:14:26.724" v="3416" actId="478"/>
          <ac:picMkLst>
            <pc:docMk/>
            <pc:sldMk cId="1536171774" sldId="262"/>
            <ac:picMk id="10" creationId="{90E7FD29-56C0-43E2-B587-F321D10F1D29}"/>
          </ac:picMkLst>
        </pc:picChg>
        <pc:picChg chg="del">
          <ac:chgData name="K HJ" userId="14ab70bdc0bfc001" providerId="LiveId" clId="{D441B0CA-17E4-4CF6-9E31-862EAF735089}" dt="2022-01-05T12:11:57.113" v="3363" actId="478"/>
          <ac:picMkLst>
            <pc:docMk/>
            <pc:sldMk cId="1536171774" sldId="262"/>
            <ac:picMk id="31" creationId="{AA618D75-45A7-41B9-867D-27DE5022B641}"/>
          </ac:picMkLst>
        </pc:picChg>
        <pc:picChg chg="del">
          <ac:chgData name="K HJ" userId="14ab70bdc0bfc001" providerId="LiveId" clId="{D441B0CA-17E4-4CF6-9E31-862EAF735089}" dt="2022-01-05T12:15:32.013" v="3421" actId="478"/>
          <ac:picMkLst>
            <pc:docMk/>
            <pc:sldMk cId="1536171774" sldId="262"/>
            <ac:picMk id="33" creationId="{B1C923E4-48BC-49E6-99AA-A6344904F219}"/>
          </ac:picMkLst>
        </pc:picChg>
        <pc:picChg chg="add del mod">
          <ac:chgData name="K HJ" userId="14ab70bdc0bfc001" providerId="LiveId" clId="{D441B0CA-17E4-4CF6-9E31-862EAF735089}" dt="2022-01-05T12:14:53.308" v="3419" actId="478"/>
          <ac:picMkLst>
            <pc:docMk/>
            <pc:sldMk cId="1536171774" sldId="262"/>
            <ac:picMk id="34" creationId="{E21B70E6-EAC8-4F28-9DDC-D6BD754DEEC5}"/>
          </ac:picMkLst>
        </pc:picChg>
        <pc:picChg chg="del">
          <ac:chgData name="K HJ" userId="14ab70bdc0bfc001" providerId="LiveId" clId="{D441B0CA-17E4-4CF6-9E31-862EAF735089}" dt="2022-01-05T12:19:17.364" v="3504" actId="478"/>
          <ac:picMkLst>
            <pc:docMk/>
            <pc:sldMk cId="1536171774" sldId="262"/>
            <ac:picMk id="35" creationId="{CFECA9C8-8387-4473-8ABF-9CC633948103}"/>
          </ac:picMkLst>
        </pc:picChg>
        <pc:picChg chg="add del mod">
          <ac:chgData name="K HJ" userId="14ab70bdc0bfc001" providerId="LiveId" clId="{D441B0CA-17E4-4CF6-9E31-862EAF735089}" dt="2022-01-05T12:13:14.834" v="3403"/>
          <ac:picMkLst>
            <pc:docMk/>
            <pc:sldMk cId="1536171774" sldId="262"/>
            <ac:picMk id="36" creationId="{EAAA6C06-6BB5-42EE-BB90-19D4B1EE6EA6}"/>
          </ac:picMkLst>
        </pc:picChg>
      </pc:sldChg>
      <pc:sldChg chg="del">
        <pc:chgData name="K HJ" userId="14ab70bdc0bfc001" providerId="LiveId" clId="{D441B0CA-17E4-4CF6-9E31-862EAF735089}" dt="2022-01-05T18:06:08.611" v="10910" actId="47"/>
        <pc:sldMkLst>
          <pc:docMk/>
          <pc:sldMk cId="3451089084" sldId="263"/>
        </pc:sldMkLst>
      </pc:sldChg>
      <pc:sldChg chg="del">
        <pc:chgData name="K HJ" userId="14ab70bdc0bfc001" providerId="LiveId" clId="{D441B0CA-17E4-4CF6-9E31-862EAF735089}" dt="2022-01-05T18:06:07.369" v="10909" actId="47"/>
        <pc:sldMkLst>
          <pc:docMk/>
          <pc:sldMk cId="2581771025" sldId="264"/>
        </pc:sldMkLst>
      </pc:sldChg>
      <pc:sldChg chg="del">
        <pc:chgData name="K HJ" userId="14ab70bdc0bfc001" providerId="LiveId" clId="{D441B0CA-17E4-4CF6-9E31-862EAF735089}" dt="2022-01-05T18:06:06.250" v="10908" actId="47"/>
        <pc:sldMkLst>
          <pc:docMk/>
          <pc:sldMk cId="3294805841" sldId="265"/>
        </pc:sldMkLst>
      </pc:sldChg>
      <pc:sldChg chg="modSp mod ord">
        <pc:chgData name="K HJ" userId="14ab70bdc0bfc001" providerId="LiveId" clId="{D441B0CA-17E4-4CF6-9E31-862EAF735089}" dt="2022-01-04T11:23:02.542" v="1800" actId="20577"/>
        <pc:sldMkLst>
          <pc:docMk/>
          <pc:sldMk cId="1068211329" sldId="266"/>
        </pc:sldMkLst>
        <pc:spChg chg="mod">
          <ac:chgData name="K HJ" userId="14ab70bdc0bfc001" providerId="LiveId" clId="{D441B0CA-17E4-4CF6-9E31-862EAF735089}" dt="2022-01-04T11:23:02.542" v="1800" actId="20577"/>
          <ac:spMkLst>
            <pc:docMk/>
            <pc:sldMk cId="1068211329" sldId="266"/>
            <ac:spMk id="9" creationId="{E9B29B74-5530-431A-9A1D-6C360E5E40A6}"/>
          </ac:spMkLst>
        </pc:spChg>
      </pc:sldChg>
      <pc:sldChg chg="del">
        <pc:chgData name="K HJ" userId="14ab70bdc0bfc001" providerId="LiveId" clId="{D441B0CA-17E4-4CF6-9E31-862EAF735089}" dt="2022-01-05T15:06:11.745" v="7929" actId="47"/>
        <pc:sldMkLst>
          <pc:docMk/>
          <pc:sldMk cId="346697233" sldId="267"/>
        </pc:sldMkLst>
      </pc:sldChg>
      <pc:sldChg chg="del">
        <pc:chgData name="K HJ" userId="14ab70bdc0bfc001" providerId="LiveId" clId="{D441B0CA-17E4-4CF6-9E31-862EAF735089}" dt="2022-01-05T18:05:45.234" v="10896" actId="47"/>
        <pc:sldMkLst>
          <pc:docMk/>
          <pc:sldMk cId="3954024039" sldId="268"/>
        </pc:sldMkLst>
      </pc:sldChg>
      <pc:sldChg chg="del">
        <pc:chgData name="K HJ" userId="14ab70bdc0bfc001" providerId="LiveId" clId="{D441B0CA-17E4-4CF6-9E31-862EAF735089}" dt="2022-01-05T18:05:48.512" v="10899" actId="47"/>
        <pc:sldMkLst>
          <pc:docMk/>
          <pc:sldMk cId="1990026949" sldId="269"/>
        </pc:sldMkLst>
      </pc:sldChg>
      <pc:sldChg chg="del">
        <pc:chgData name="K HJ" userId="14ab70bdc0bfc001" providerId="LiveId" clId="{D441B0CA-17E4-4CF6-9E31-862EAF735089}" dt="2022-01-05T15:06:03.385" v="7928" actId="47"/>
        <pc:sldMkLst>
          <pc:docMk/>
          <pc:sldMk cId="2190652042" sldId="270"/>
        </pc:sldMkLst>
      </pc:sldChg>
      <pc:sldChg chg="del">
        <pc:chgData name="K HJ" userId="14ab70bdc0bfc001" providerId="LiveId" clId="{D441B0CA-17E4-4CF6-9E31-862EAF735089}" dt="2022-01-05T18:05:49.483" v="10900" actId="47"/>
        <pc:sldMkLst>
          <pc:docMk/>
          <pc:sldMk cId="2006104911" sldId="271"/>
        </pc:sldMkLst>
      </pc:sldChg>
      <pc:sldChg chg="del">
        <pc:chgData name="K HJ" userId="14ab70bdc0bfc001" providerId="LiveId" clId="{D441B0CA-17E4-4CF6-9E31-862EAF735089}" dt="2022-01-05T15:06:45.678" v="7931" actId="47"/>
        <pc:sldMkLst>
          <pc:docMk/>
          <pc:sldMk cId="2346428636" sldId="272"/>
        </pc:sldMkLst>
      </pc:sldChg>
      <pc:sldChg chg="del">
        <pc:chgData name="K HJ" userId="14ab70bdc0bfc001" providerId="LiveId" clId="{D441B0CA-17E4-4CF6-9E31-862EAF735089}" dt="2022-01-05T18:05:47.619" v="10898" actId="47"/>
        <pc:sldMkLst>
          <pc:docMk/>
          <pc:sldMk cId="2317491715" sldId="273"/>
        </pc:sldMkLst>
      </pc:sldChg>
      <pc:sldChg chg="del">
        <pc:chgData name="K HJ" userId="14ab70bdc0bfc001" providerId="LiveId" clId="{D441B0CA-17E4-4CF6-9E31-862EAF735089}" dt="2022-01-05T15:06:42.353" v="7930" actId="47"/>
        <pc:sldMkLst>
          <pc:docMk/>
          <pc:sldMk cId="2680158025" sldId="274"/>
        </pc:sldMkLst>
      </pc:sldChg>
      <pc:sldChg chg="del">
        <pc:chgData name="K HJ" userId="14ab70bdc0bfc001" providerId="LiveId" clId="{D441B0CA-17E4-4CF6-9E31-862EAF735089}" dt="2022-01-05T18:05:46.584" v="10897" actId="47"/>
        <pc:sldMkLst>
          <pc:docMk/>
          <pc:sldMk cId="3220703886" sldId="275"/>
        </pc:sldMkLst>
      </pc:sldChg>
      <pc:sldChg chg="del ord">
        <pc:chgData name="K HJ" userId="14ab70bdc0bfc001" providerId="LiveId" clId="{D441B0CA-17E4-4CF6-9E31-862EAF735089}" dt="2022-01-05T17:45:52.842" v="10140" actId="47"/>
        <pc:sldMkLst>
          <pc:docMk/>
          <pc:sldMk cId="2317626083" sldId="276"/>
        </pc:sldMkLst>
      </pc:sldChg>
      <pc:sldChg chg="del">
        <pc:chgData name="K HJ" userId="14ab70bdc0bfc001" providerId="LiveId" clId="{D441B0CA-17E4-4CF6-9E31-862EAF735089}" dt="2022-01-05T18:05:55.598" v="10906" actId="47"/>
        <pc:sldMkLst>
          <pc:docMk/>
          <pc:sldMk cId="3226397766" sldId="277"/>
        </pc:sldMkLst>
      </pc:sldChg>
      <pc:sldChg chg="del">
        <pc:chgData name="K HJ" userId="14ab70bdc0bfc001" providerId="LiveId" clId="{D441B0CA-17E4-4CF6-9E31-862EAF735089}" dt="2022-01-05T18:05:54.703" v="10905" actId="47"/>
        <pc:sldMkLst>
          <pc:docMk/>
          <pc:sldMk cId="1131590804" sldId="278"/>
        </pc:sldMkLst>
      </pc:sldChg>
      <pc:sldChg chg="del">
        <pc:chgData name="K HJ" userId="14ab70bdc0bfc001" providerId="LiveId" clId="{D441B0CA-17E4-4CF6-9E31-862EAF735089}" dt="2022-01-05T18:06:02.464" v="10907" actId="47"/>
        <pc:sldMkLst>
          <pc:docMk/>
          <pc:sldMk cId="4157737523" sldId="279"/>
        </pc:sldMkLst>
      </pc:sldChg>
      <pc:sldChg chg="del">
        <pc:chgData name="K HJ" userId="14ab70bdc0bfc001" providerId="LiveId" clId="{D441B0CA-17E4-4CF6-9E31-862EAF735089}" dt="2022-01-05T18:05:51.973" v="10902" actId="47"/>
        <pc:sldMkLst>
          <pc:docMk/>
          <pc:sldMk cId="3159893906" sldId="280"/>
        </pc:sldMkLst>
      </pc:sldChg>
      <pc:sldChg chg="modSp mod">
        <pc:chgData name="K HJ" userId="14ab70bdc0bfc001" providerId="LiveId" clId="{D441B0CA-17E4-4CF6-9E31-862EAF735089}" dt="2022-01-05T18:20:08.618" v="11425" actId="1076"/>
        <pc:sldMkLst>
          <pc:docMk/>
          <pc:sldMk cId="174807134" sldId="281"/>
        </pc:sldMkLst>
        <pc:spChg chg="mod">
          <ac:chgData name="K HJ" userId="14ab70bdc0bfc001" providerId="LiveId" clId="{D441B0CA-17E4-4CF6-9E31-862EAF735089}" dt="2022-01-05T18:20:08.618" v="11425" actId="1076"/>
          <ac:spMkLst>
            <pc:docMk/>
            <pc:sldMk cId="174807134" sldId="281"/>
            <ac:spMk id="2" creationId="{13FD7A5D-3186-4736-8A6E-94B9C6DA9065}"/>
          </ac:spMkLst>
        </pc:spChg>
      </pc:sldChg>
      <pc:sldChg chg="del">
        <pc:chgData name="K HJ" userId="14ab70bdc0bfc001" providerId="LiveId" clId="{D441B0CA-17E4-4CF6-9E31-862EAF735089}" dt="2022-01-05T18:09:04.317" v="11181" actId="47"/>
        <pc:sldMkLst>
          <pc:docMk/>
          <pc:sldMk cId="3421815236" sldId="283"/>
        </pc:sldMkLst>
      </pc:sldChg>
      <pc:sldChg chg="modSp mod">
        <pc:chgData name="K HJ" userId="14ab70bdc0bfc001" providerId="LiveId" clId="{D441B0CA-17E4-4CF6-9E31-862EAF735089}" dt="2022-01-05T18:19:41.525" v="11419" actId="20577"/>
        <pc:sldMkLst>
          <pc:docMk/>
          <pc:sldMk cId="3452171623" sldId="284"/>
        </pc:sldMkLst>
        <pc:spChg chg="mod">
          <ac:chgData name="K HJ" userId="14ab70bdc0bfc001" providerId="LiveId" clId="{D441B0CA-17E4-4CF6-9E31-862EAF735089}" dt="2022-01-05T18:19:41.525" v="11419" actId="20577"/>
          <ac:spMkLst>
            <pc:docMk/>
            <pc:sldMk cId="3452171623" sldId="284"/>
            <ac:spMk id="7" creationId="{5CBF62D9-57AD-412C-8AB6-2475BE22224D}"/>
          </ac:spMkLst>
        </pc:spChg>
      </pc:sldChg>
      <pc:sldChg chg="del">
        <pc:chgData name="K HJ" userId="14ab70bdc0bfc001" providerId="LiveId" clId="{D441B0CA-17E4-4CF6-9E31-862EAF735089}" dt="2022-01-05T18:05:52.969" v="10903" actId="47"/>
        <pc:sldMkLst>
          <pc:docMk/>
          <pc:sldMk cId="3077832164" sldId="285"/>
        </pc:sldMkLst>
      </pc:sldChg>
      <pc:sldChg chg="del">
        <pc:chgData name="K HJ" userId="14ab70bdc0bfc001" providerId="LiveId" clId="{D441B0CA-17E4-4CF6-9E31-862EAF735089}" dt="2022-01-05T18:05:50.866" v="10901" actId="47"/>
        <pc:sldMkLst>
          <pc:docMk/>
          <pc:sldMk cId="4241482240" sldId="286"/>
        </pc:sldMkLst>
      </pc:sldChg>
      <pc:sldChg chg="addSp delSp modSp del mod ord">
        <pc:chgData name="K HJ" userId="14ab70bdc0bfc001" providerId="LiveId" clId="{D441B0CA-17E4-4CF6-9E31-862EAF735089}" dt="2022-01-05T18:09:14.166" v="11182" actId="47"/>
        <pc:sldMkLst>
          <pc:docMk/>
          <pc:sldMk cId="559703982" sldId="287"/>
        </pc:sldMkLst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6" creationId="{4C810CA6-A713-4155-9192-FA79527A7112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9" creationId="{83C3C7BC-6C03-443B-B698-5E7176BEDFE9}"/>
          </ac:spMkLst>
        </pc:spChg>
        <pc:spChg chg="mod">
          <ac:chgData name="K HJ" userId="14ab70bdc0bfc001" providerId="LiveId" clId="{D441B0CA-17E4-4CF6-9E31-862EAF735089}" dt="2022-01-04T11:43:30.542" v="2942" actId="14100"/>
          <ac:spMkLst>
            <pc:docMk/>
            <pc:sldMk cId="559703982" sldId="287"/>
            <ac:spMk id="10" creationId="{C57296B0-0A58-4E5B-84C6-1B7686743AD4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1" creationId="{3C2FE9D9-197F-417D-B2FC-EEA3E6976D08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2" creationId="{B5715D77-986C-4578-B4C3-1995406A87FD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3" creationId="{8336988E-2D8A-4342-8243-09A547E7D6EC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4" creationId="{781B8E57-B6C0-426B-9C94-D341492FF2A8}"/>
          </ac:spMkLst>
        </pc:spChg>
        <pc:spChg chg="mod">
          <ac:chgData name="K HJ" userId="14ab70bdc0bfc001" providerId="LiveId" clId="{D441B0CA-17E4-4CF6-9E31-862EAF735089}" dt="2022-01-04T11:43:14.654" v="2937" actId="1037"/>
          <ac:spMkLst>
            <pc:docMk/>
            <pc:sldMk cId="559703982" sldId="287"/>
            <ac:spMk id="15" creationId="{90D72D13-FFF4-441B-AC91-5C4F322B8D98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6" creationId="{B9991FFF-2406-4D88-A105-687CD64C8FC8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8" creationId="{D66E16B7-8F4A-40EC-8A94-87732325C658}"/>
          </ac:spMkLst>
        </pc:spChg>
        <pc:spChg chg="add del mod">
          <ac:chgData name="K HJ" userId="14ab70bdc0bfc001" providerId="LiveId" clId="{D441B0CA-17E4-4CF6-9E31-862EAF735089}" dt="2022-01-04T11:44:12.811" v="2945" actId="478"/>
          <ac:spMkLst>
            <pc:docMk/>
            <pc:sldMk cId="559703982" sldId="287"/>
            <ac:spMk id="27" creationId="{5B8C1FD3-BBEE-4E29-8CAB-69E53DEEC316}"/>
          </ac:spMkLst>
        </pc:spChg>
        <pc:spChg chg="add del 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38" creationId="{2CCBDC6E-AA71-4F89-8218-BCFA028919D9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40" creationId="{3F692817-7443-4E95-9B0C-FFD278BFB24F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42" creationId="{BDAEDC52-367C-4DE7-8843-065F66A06654}"/>
          </ac:spMkLst>
        </pc:spChg>
        <pc:spChg chg="mod">
          <ac:chgData name="K HJ" userId="14ab70bdc0bfc001" providerId="LiveId" clId="{D441B0CA-17E4-4CF6-9E31-862EAF735089}" dt="2022-01-04T11:43:22.472" v="2939" actId="14100"/>
          <ac:spMkLst>
            <pc:docMk/>
            <pc:sldMk cId="559703982" sldId="287"/>
            <ac:spMk id="44" creationId="{256A1E6F-2CBA-485B-9E68-BC92ECBF5530}"/>
          </ac:spMkLst>
        </pc:spChg>
        <pc:spChg chg="mod">
          <ac:chgData name="K HJ" userId="14ab70bdc0bfc001" providerId="LiveId" clId="{D441B0CA-17E4-4CF6-9E31-862EAF735089}" dt="2022-01-04T11:42:57.520" v="2884"/>
          <ac:spMkLst>
            <pc:docMk/>
            <pc:sldMk cId="559703982" sldId="287"/>
            <ac:spMk id="46" creationId="{0F030968-735E-4DEA-B1BD-64EA306F9913}"/>
          </ac:spMkLst>
        </pc:spChg>
        <pc:spChg chg="mod">
          <ac:chgData name="K HJ" userId="14ab70bdc0bfc001" providerId="LiveId" clId="{D441B0CA-17E4-4CF6-9E31-862EAF735089}" dt="2022-01-04T11:44:21.207" v="3033" actId="20577"/>
          <ac:spMkLst>
            <pc:docMk/>
            <pc:sldMk cId="559703982" sldId="287"/>
            <ac:spMk id="48" creationId="{ED590AC4-2998-482E-AB5A-9B18F7E09B2C}"/>
          </ac:spMkLst>
        </pc:spChg>
        <pc:spChg chg="mod">
          <ac:chgData name="K HJ" userId="14ab70bdc0bfc001" providerId="LiveId" clId="{D441B0CA-17E4-4CF6-9E31-862EAF735089}" dt="2022-01-04T11:44:44.542" v="3115" actId="20577"/>
          <ac:spMkLst>
            <pc:docMk/>
            <pc:sldMk cId="559703982" sldId="287"/>
            <ac:spMk id="50" creationId="{469094AF-D568-4C9C-A689-126322E4A26D}"/>
          </ac:spMkLst>
        </pc:spChg>
        <pc:spChg chg="mod">
          <ac:chgData name="K HJ" userId="14ab70bdc0bfc001" providerId="LiveId" clId="{D441B0CA-17E4-4CF6-9E31-862EAF735089}" dt="2022-01-04T11:45:20.247" v="3309"/>
          <ac:spMkLst>
            <pc:docMk/>
            <pc:sldMk cId="559703982" sldId="287"/>
            <ac:spMk id="52" creationId="{F61308A5-35A1-412A-A7B4-4D65265489BE}"/>
          </ac:spMkLst>
        </pc:spChg>
        <pc:spChg chg="mod">
          <ac:chgData name="K HJ" userId="14ab70bdc0bfc001" providerId="LiveId" clId="{D441B0CA-17E4-4CF6-9E31-862EAF735089}" dt="2022-01-04T11:45:37.138" v="3355" actId="1076"/>
          <ac:spMkLst>
            <pc:docMk/>
            <pc:sldMk cId="559703982" sldId="287"/>
            <ac:spMk id="54" creationId="{E5BA64DC-7C54-45E3-BFC8-0E1A89DFF18E}"/>
          </ac:spMkLst>
        </pc:spChg>
      </pc:sldChg>
      <pc:sldChg chg="del">
        <pc:chgData name="K HJ" userId="14ab70bdc0bfc001" providerId="LiveId" clId="{D441B0CA-17E4-4CF6-9E31-862EAF735089}" dt="2022-01-05T18:05:53.842" v="10904" actId="47"/>
        <pc:sldMkLst>
          <pc:docMk/>
          <pc:sldMk cId="801816592" sldId="288"/>
        </pc:sldMkLst>
      </pc:sldChg>
      <pc:sldChg chg="add del ord">
        <pc:chgData name="K HJ" userId="14ab70bdc0bfc001" providerId="LiveId" clId="{D441B0CA-17E4-4CF6-9E31-862EAF735089}" dt="2022-01-05T15:05:40.554" v="7927" actId="47"/>
        <pc:sldMkLst>
          <pc:docMk/>
          <pc:sldMk cId="3830609493" sldId="289"/>
        </pc:sldMkLst>
      </pc:sldChg>
      <pc:sldChg chg="addSp delSp modSp add mod ord">
        <pc:chgData name="K HJ" userId="14ab70bdc0bfc001" providerId="LiveId" clId="{D441B0CA-17E4-4CF6-9E31-862EAF735089}" dt="2022-01-05T13:00:56.746" v="4297" actId="20577"/>
        <pc:sldMkLst>
          <pc:docMk/>
          <pc:sldMk cId="2415266757" sldId="290"/>
        </pc:sldMkLst>
        <pc:spChg chg="mod">
          <ac:chgData name="K HJ" userId="14ab70bdc0bfc001" providerId="LiveId" clId="{D441B0CA-17E4-4CF6-9E31-862EAF735089}" dt="2022-01-04T11:25:59.478" v="2097"/>
          <ac:spMkLst>
            <pc:docMk/>
            <pc:sldMk cId="2415266757" sldId="290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00:56.746" v="4297" actId="20577"/>
          <ac:spMkLst>
            <pc:docMk/>
            <pc:sldMk cId="2415266757" sldId="290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4T11:27:52.957" v="2212" actId="1076"/>
          <ac:spMkLst>
            <pc:docMk/>
            <pc:sldMk cId="2415266757" sldId="290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2:51:12.334" v="4152" actId="1036"/>
          <ac:spMkLst>
            <pc:docMk/>
            <pc:sldMk cId="2415266757" sldId="290"/>
            <ac:spMk id="19" creationId="{BBC71BD0-70D4-42A1-B4C0-BC077CA9EABC}"/>
          </ac:spMkLst>
        </pc:spChg>
        <pc:spChg chg="add mod">
          <ac:chgData name="K HJ" userId="14ab70bdc0bfc001" providerId="LiveId" clId="{D441B0CA-17E4-4CF6-9E31-862EAF735089}" dt="2022-01-04T11:28:57.114" v="2218" actId="1076"/>
          <ac:spMkLst>
            <pc:docMk/>
            <pc:sldMk cId="2415266757" sldId="290"/>
            <ac:spMk id="20" creationId="{FBD48494-2B12-4B6D-A68C-E3649E4F3633}"/>
          </ac:spMkLst>
        </pc:spChg>
        <pc:spChg chg="add mod">
          <ac:chgData name="K HJ" userId="14ab70bdc0bfc001" providerId="LiveId" clId="{D441B0CA-17E4-4CF6-9E31-862EAF735089}" dt="2022-01-04T11:29:04.584" v="2221" actId="14100"/>
          <ac:spMkLst>
            <pc:docMk/>
            <pc:sldMk cId="2415266757" sldId="290"/>
            <ac:spMk id="21" creationId="{B2512B50-E518-4A79-BF1A-BA33AA4DA1D9}"/>
          </ac:spMkLst>
        </pc:spChg>
        <pc:spChg chg="add 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22" creationId="{FB007F7B-3710-4626-8BDF-2F2233CBDA48}"/>
          </ac:spMkLst>
        </pc:spChg>
        <pc:spChg chg="add del mod">
          <ac:chgData name="K HJ" userId="14ab70bdc0bfc001" providerId="LiveId" clId="{D441B0CA-17E4-4CF6-9E31-862EAF735089}" dt="2022-01-05T12:48:31.242" v="4076" actId="478"/>
          <ac:spMkLst>
            <pc:docMk/>
            <pc:sldMk cId="2415266757" sldId="290"/>
            <ac:spMk id="23" creationId="{471269CC-72B5-4A42-BFB3-07D28E233CB4}"/>
          </ac:spMkLst>
        </pc:spChg>
        <pc:spChg chg="add del mod">
          <ac:chgData name="K HJ" userId="14ab70bdc0bfc001" providerId="LiveId" clId="{D441B0CA-17E4-4CF6-9E31-862EAF735089}" dt="2022-01-05T12:48:31.242" v="4076" actId="478"/>
          <ac:spMkLst>
            <pc:docMk/>
            <pc:sldMk cId="2415266757" sldId="290"/>
            <ac:spMk id="25" creationId="{E0918212-5D96-409A-8AAE-58C39597308D}"/>
          </ac:spMkLst>
        </pc:spChg>
        <pc:spChg chg="add mod">
          <ac:chgData name="K HJ" userId="14ab70bdc0bfc001" providerId="LiveId" clId="{D441B0CA-17E4-4CF6-9E31-862EAF735089}" dt="2022-01-05T12:59:40.812" v="4275" actId="207"/>
          <ac:spMkLst>
            <pc:docMk/>
            <pc:sldMk cId="2415266757" sldId="290"/>
            <ac:spMk id="26" creationId="{4B776CE8-E4BD-4132-B343-6A9493534588}"/>
          </ac:spMkLst>
        </pc:spChg>
        <pc:spChg chg="add del mod">
          <ac:chgData name="K HJ" userId="14ab70bdc0bfc001" providerId="LiveId" clId="{D441B0CA-17E4-4CF6-9E31-862EAF735089}" dt="2022-01-05T12:58:43.357" v="4274" actId="478"/>
          <ac:spMkLst>
            <pc:docMk/>
            <pc:sldMk cId="2415266757" sldId="290"/>
            <ac:spMk id="27" creationId="{6C29341B-E1D7-4464-BA22-1596D929D6C9}"/>
          </ac:spMkLst>
        </pc:spChg>
        <pc:spChg chg="mod">
          <ac:chgData name="K HJ" userId="14ab70bdc0bfc001" providerId="LiveId" clId="{D441B0CA-17E4-4CF6-9E31-862EAF735089}" dt="2022-01-05T12:56:20.293" v="4236" actId="20577"/>
          <ac:spMkLst>
            <pc:docMk/>
            <pc:sldMk cId="2415266757" sldId="290"/>
            <ac:spMk id="29" creationId="{5EB462BA-6640-4115-A092-802B185152D6}"/>
          </ac:spMkLst>
        </pc:spChg>
        <pc:spChg chg="mod">
          <ac:chgData name="K HJ" userId="14ab70bdc0bfc001" providerId="LiveId" clId="{D441B0CA-17E4-4CF6-9E31-862EAF735089}" dt="2022-01-05T12:56:14.911" v="4223"/>
          <ac:spMkLst>
            <pc:docMk/>
            <pc:sldMk cId="2415266757" sldId="290"/>
            <ac:spMk id="30" creationId="{2BB729A5-02B3-4542-9BA0-8BBDD8A990AD}"/>
          </ac:spMkLst>
        </pc:spChg>
        <pc:spChg chg="mod">
          <ac:chgData name="K HJ" userId="14ab70bdc0bfc001" providerId="LiveId" clId="{D441B0CA-17E4-4CF6-9E31-862EAF735089}" dt="2022-01-05T12:56:50.486" v="4264" actId="20577"/>
          <ac:spMkLst>
            <pc:docMk/>
            <pc:sldMk cId="2415266757" sldId="290"/>
            <ac:spMk id="32" creationId="{FB2135A2-F573-4039-87C3-8463E4FF2226}"/>
          </ac:spMkLst>
        </pc:spChg>
        <pc:spChg chg="mod">
          <ac:chgData name="K HJ" userId="14ab70bdc0bfc001" providerId="LiveId" clId="{D441B0CA-17E4-4CF6-9E31-862EAF735089}" dt="2022-01-05T12:56:45.466" v="4257" actId="20577"/>
          <ac:spMkLst>
            <pc:docMk/>
            <pc:sldMk cId="2415266757" sldId="290"/>
            <ac:spMk id="33" creationId="{51A095A2-C698-49CF-94E4-1279E5C78692}"/>
          </ac:spMkLst>
        </pc:spChg>
        <pc:spChg chg="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35" creationId="{BC9B534A-2364-4E75-8F23-CEEB127A7CB5}"/>
          </ac:spMkLst>
        </pc:spChg>
        <pc:spChg chg="del mod">
          <ac:chgData name="K HJ" userId="14ab70bdc0bfc001" providerId="LiveId" clId="{D441B0CA-17E4-4CF6-9E31-862EAF735089}" dt="2022-01-04T11:29:57.152" v="2226" actId="478"/>
          <ac:spMkLst>
            <pc:docMk/>
            <pc:sldMk cId="2415266757" sldId="290"/>
            <ac:spMk id="37" creationId="{B7C179EE-2557-4FFA-B279-1B03E276E04B}"/>
          </ac:spMkLst>
        </pc:spChg>
        <pc:spChg chg="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39" creationId="{A1420E31-9BA2-4E79-B455-6F554E68B140}"/>
          </ac:spMkLst>
        </pc:spChg>
        <pc:spChg chg="add del mod">
          <ac:chgData name="K HJ" userId="14ab70bdc0bfc001" providerId="LiveId" clId="{D441B0CA-17E4-4CF6-9E31-862EAF735089}" dt="2022-01-04T11:31:43.412" v="2366" actId="478"/>
          <ac:spMkLst>
            <pc:docMk/>
            <pc:sldMk cId="2415266757" sldId="290"/>
            <ac:spMk id="41" creationId="{B7A4C3A7-6ADA-428A-BA2E-74DE174589AE}"/>
          </ac:spMkLst>
        </pc:spChg>
        <pc:spChg chg="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43" creationId="{16CEFC16-DE43-4E6D-8A4D-165B305E4502}"/>
          </ac:spMkLst>
        </pc:spChg>
        <pc:spChg chg="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45" creationId="{2C3ADDD4-BED3-4B89-8DC5-7A9945B7FAB8}"/>
          </ac:spMkLst>
        </pc:spChg>
        <pc:spChg chg="del mod">
          <ac:chgData name="K HJ" userId="14ab70bdc0bfc001" providerId="LiveId" clId="{D441B0CA-17E4-4CF6-9E31-862EAF735089}" dt="2022-01-04T11:29:56.081" v="2225" actId="478"/>
          <ac:spMkLst>
            <pc:docMk/>
            <pc:sldMk cId="2415266757" sldId="290"/>
            <ac:spMk id="47" creationId="{251CB989-2020-4304-899A-B14543AE1FAA}"/>
          </ac:spMkLst>
        </pc:spChg>
        <pc:spChg chg="del mod">
          <ac:chgData name="K HJ" userId="14ab70bdc0bfc001" providerId="LiveId" clId="{D441B0CA-17E4-4CF6-9E31-862EAF735089}" dt="2022-01-04T11:29:56.081" v="2225" actId="478"/>
          <ac:spMkLst>
            <pc:docMk/>
            <pc:sldMk cId="2415266757" sldId="290"/>
            <ac:spMk id="49" creationId="{7C06B039-BA85-427B-918F-F48921FE1940}"/>
          </ac:spMkLst>
        </pc:spChg>
        <pc:spChg chg="del mod">
          <ac:chgData name="K HJ" userId="14ab70bdc0bfc001" providerId="LiveId" clId="{D441B0CA-17E4-4CF6-9E31-862EAF735089}" dt="2022-01-05T12:48:18.717" v="4074" actId="478"/>
          <ac:spMkLst>
            <pc:docMk/>
            <pc:sldMk cId="2415266757" sldId="290"/>
            <ac:spMk id="51" creationId="{416DAC80-B469-4C32-88C1-EFBBA6F56ED3}"/>
          </ac:spMkLst>
        </pc:spChg>
        <pc:spChg chg="del mod">
          <ac:chgData name="K HJ" userId="14ab70bdc0bfc001" providerId="LiveId" clId="{D441B0CA-17E4-4CF6-9E31-862EAF735089}" dt="2022-01-04T11:29:57.821" v="2227" actId="478"/>
          <ac:spMkLst>
            <pc:docMk/>
            <pc:sldMk cId="2415266757" sldId="290"/>
            <ac:spMk id="53" creationId="{FEE0C0DB-4AD5-495C-92D9-0C4B01B0FEB4}"/>
          </ac:spMkLst>
        </pc:spChg>
        <pc:grpChg chg="add mod">
          <ac:chgData name="K HJ" userId="14ab70bdc0bfc001" providerId="LiveId" clId="{D441B0CA-17E4-4CF6-9E31-862EAF735089}" dt="2022-01-05T12:56:34.844" v="4238" actId="1076"/>
          <ac:grpSpMkLst>
            <pc:docMk/>
            <pc:sldMk cId="2415266757" sldId="290"/>
            <ac:grpSpMk id="28" creationId="{FF7F4F6D-E67D-433B-8CAB-092E3EE4934E}"/>
          </ac:grpSpMkLst>
        </pc:grpChg>
        <pc:grpChg chg="add mod">
          <ac:chgData name="K HJ" userId="14ab70bdc0bfc001" providerId="LiveId" clId="{D441B0CA-17E4-4CF6-9E31-862EAF735089}" dt="2022-01-05T12:56:30.854" v="4237" actId="1076"/>
          <ac:grpSpMkLst>
            <pc:docMk/>
            <pc:sldMk cId="2415266757" sldId="290"/>
            <ac:grpSpMk id="31" creationId="{E71BF756-E72D-4934-B9F9-E2D48A6ACC07}"/>
          </ac:grpSpMkLst>
        </pc:grpChg>
        <pc:graphicFrameChg chg="del mod">
          <ac:chgData name="K HJ" userId="14ab70bdc0bfc001" providerId="LiveId" clId="{D441B0CA-17E4-4CF6-9E31-862EAF735089}" dt="2022-01-04T11:29:50.130" v="2223" actId="478"/>
          <ac:graphicFrameMkLst>
            <pc:docMk/>
            <pc:sldMk cId="2415266757" sldId="290"/>
            <ac:graphicFrameMk id="9" creationId="{78D7D0D2-5590-45B1-AC8E-6E5CCE56AF7D}"/>
          </ac:graphicFrameMkLst>
        </pc:graphicFrameChg>
        <pc:picChg chg="add mod">
          <ac:chgData name="K HJ" userId="14ab70bdc0bfc001" providerId="LiveId" clId="{D441B0CA-17E4-4CF6-9E31-862EAF735089}" dt="2022-01-04T11:27:57.015" v="2213" actId="1076"/>
          <ac:picMkLst>
            <pc:docMk/>
            <pc:sldMk cId="2415266757" sldId="290"/>
            <ac:picMk id="8" creationId="{1A6B2B75-A0F2-4430-BB48-01C841033A26}"/>
          </ac:picMkLst>
        </pc:picChg>
        <pc:picChg chg="add del mod">
          <ac:chgData name="K HJ" userId="14ab70bdc0bfc001" providerId="LiveId" clId="{D441B0CA-17E4-4CF6-9E31-862EAF735089}" dt="2022-01-05T12:48:31.242" v="4076" actId="478"/>
          <ac:picMkLst>
            <pc:docMk/>
            <pc:sldMk cId="2415266757" sldId="290"/>
            <ac:picMk id="24" creationId="{8E5A2A13-E61A-4145-B8C1-E9433DD51F6D}"/>
          </ac:picMkLst>
        </pc:picChg>
        <pc:picChg chg="add mod">
          <ac:chgData name="K HJ" userId="14ab70bdc0bfc001" providerId="LiveId" clId="{D441B0CA-17E4-4CF6-9E31-862EAF735089}" dt="2022-01-05T13:00:24.190" v="4278" actId="1036"/>
          <ac:picMkLst>
            <pc:docMk/>
            <pc:sldMk cId="2415266757" sldId="290"/>
            <ac:picMk id="1026" creationId="{4CE3DD4A-EE47-4D8D-BB71-5202DE3C8F06}"/>
          </ac:picMkLst>
        </pc:picChg>
      </pc:sldChg>
      <pc:sldChg chg="modSp add mod ord">
        <pc:chgData name="K HJ" userId="14ab70bdc0bfc001" providerId="LiveId" clId="{D441B0CA-17E4-4CF6-9E31-862EAF735089}" dt="2022-01-05T14:24:55.702" v="6977" actId="20577"/>
        <pc:sldMkLst>
          <pc:docMk/>
          <pc:sldMk cId="1489690268" sldId="291"/>
        </pc:sldMkLst>
        <pc:spChg chg="mod">
          <ac:chgData name="K HJ" userId="14ab70bdc0bfc001" providerId="LiveId" clId="{D441B0CA-17E4-4CF6-9E31-862EAF735089}" dt="2022-01-05T14:24:55.702" v="6977" actId="20577"/>
          <ac:spMkLst>
            <pc:docMk/>
            <pc:sldMk cId="1489690268" sldId="291"/>
            <ac:spMk id="9" creationId="{E9B29B74-5530-431A-9A1D-6C360E5E40A6}"/>
          </ac:spMkLst>
        </pc:spChg>
      </pc:sldChg>
      <pc:sldChg chg="addSp delSp modSp add del mod ord">
        <pc:chgData name="K HJ" userId="14ab70bdc0bfc001" providerId="LiveId" clId="{D441B0CA-17E4-4CF6-9E31-862EAF735089}" dt="2022-01-05T15:05:36.875" v="7926" actId="47"/>
        <pc:sldMkLst>
          <pc:docMk/>
          <pc:sldMk cId="850761891" sldId="292"/>
        </pc:sldMkLst>
        <pc:spChg chg="mod">
          <ac:chgData name="K HJ" userId="14ab70bdc0bfc001" providerId="LiveId" clId="{D441B0CA-17E4-4CF6-9E31-862EAF735089}" dt="2022-01-04T10:50:14.974" v="1106" actId="6549"/>
          <ac:spMkLst>
            <pc:docMk/>
            <pc:sldMk cId="850761891" sldId="292"/>
            <ac:spMk id="14" creationId="{8F95D167-5E12-43D8-9C3C-007D498E5384}"/>
          </ac:spMkLst>
        </pc:spChg>
        <pc:spChg chg="del">
          <ac:chgData name="K HJ" userId="14ab70bdc0bfc001" providerId="LiveId" clId="{D441B0CA-17E4-4CF6-9E31-862EAF735089}" dt="2022-01-04T10:50:07.988" v="1101" actId="478"/>
          <ac:spMkLst>
            <pc:docMk/>
            <pc:sldMk cId="850761891" sldId="292"/>
            <ac:spMk id="25" creationId="{E59C1C11-0397-4105-84F7-A55C1901835A}"/>
          </ac:spMkLst>
        </pc:spChg>
        <pc:spChg chg="del">
          <ac:chgData name="K HJ" userId="14ab70bdc0bfc001" providerId="LiveId" clId="{D441B0CA-17E4-4CF6-9E31-862EAF735089}" dt="2022-01-04T10:50:09.613" v="1102" actId="478"/>
          <ac:spMkLst>
            <pc:docMk/>
            <pc:sldMk cId="850761891" sldId="292"/>
            <ac:spMk id="26" creationId="{0DC0C3CA-3232-4C91-8F8E-5636A51CC28A}"/>
          </ac:spMkLst>
        </pc:spChg>
        <pc:spChg chg="del">
          <ac:chgData name="K HJ" userId="14ab70bdc0bfc001" providerId="LiveId" clId="{D441B0CA-17E4-4CF6-9E31-862EAF735089}" dt="2022-01-04T10:50:11.867" v="1104" actId="478"/>
          <ac:spMkLst>
            <pc:docMk/>
            <pc:sldMk cId="850761891" sldId="292"/>
            <ac:spMk id="27" creationId="{8A016CAD-9960-4710-8E82-C72E2003B406}"/>
          </ac:spMkLst>
        </pc:spChg>
        <pc:spChg chg="mod">
          <ac:chgData name="K HJ" userId="14ab70bdc0bfc001" providerId="LiveId" clId="{D441B0CA-17E4-4CF6-9E31-862EAF735089}" dt="2022-01-04T10:50:27.303" v="1110" actId="14100"/>
          <ac:spMkLst>
            <pc:docMk/>
            <pc:sldMk cId="850761891" sldId="292"/>
            <ac:spMk id="28" creationId="{AB654C19-A88D-4260-A0B6-7D701D3722FB}"/>
          </ac:spMkLst>
        </pc:spChg>
        <pc:spChg chg="del">
          <ac:chgData name="K HJ" userId="14ab70bdc0bfc001" providerId="LiveId" clId="{D441B0CA-17E4-4CF6-9E31-862EAF735089}" dt="2022-01-04T10:50:06.235" v="1100" actId="478"/>
          <ac:spMkLst>
            <pc:docMk/>
            <pc:sldMk cId="850761891" sldId="292"/>
            <ac:spMk id="29" creationId="{2545E26C-547B-4515-933F-7DC40CC7672A}"/>
          </ac:spMkLst>
        </pc:spChg>
        <pc:spChg chg="del">
          <ac:chgData name="K HJ" userId="14ab70bdc0bfc001" providerId="LiveId" clId="{D441B0CA-17E4-4CF6-9E31-862EAF735089}" dt="2022-01-04T10:50:10.516" v="1103" actId="478"/>
          <ac:spMkLst>
            <pc:docMk/>
            <pc:sldMk cId="850761891" sldId="292"/>
            <ac:spMk id="30" creationId="{A4C5DABC-6DB6-478C-AE19-1CFA204533A6}"/>
          </ac:spMkLst>
        </pc:spChg>
        <pc:spChg chg="del">
          <ac:chgData name="K HJ" userId="14ab70bdc0bfc001" providerId="LiveId" clId="{D441B0CA-17E4-4CF6-9E31-862EAF735089}" dt="2022-01-04T10:50:12.464" v="1105" actId="478"/>
          <ac:spMkLst>
            <pc:docMk/>
            <pc:sldMk cId="850761891" sldId="292"/>
            <ac:spMk id="31" creationId="{E9E883B9-0077-4FD1-9A92-BDC2C9D7720E}"/>
          </ac:spMkLst>
        </pc:spChg>
        <pc:grpChg chg="mod">
          <ac:chgData name="K HJ" userId="14ab70bdc0bfc001" providerId="LiveId" clId="{D441B0CA-17E4-4CF6-9E31-862EAF735089}" dt="2022-01-04T10:50:31.649" v="1111" actId="14100"/>
          <ac:grpSpMkLst>
            <pc:docMk/>
            <pc:sldMk cId="850761891" sldId="292"/>
            <ac:grpSpMk id="7" creationId="{9A63C56D-44BF-4D21-99C0-A92F8AE7EA9B}"/>
          </ac:grpSpMkLst>
        </pc:grpChg>
        <pc:grpChg chg="del">
          <ac:chgData name="K HJ" userId="14ab70bdc0bfc001" providerId="LiveId" clId="{D441B0CA-17E4-4CF6-9E31-862EAF735089}" dt="2022-01-04T10:50:16.109" v="1107" actId="478"/>
          <ac:grpSpMkLst>
            <pc:docMk/>
            <pc:sldMk cId="850761891" sldId="292"/>
            <ac:grpSpMk id="12" creationId="{834042EA-EEC1-46AB-A174-BD6A75CE1C41}"/>
          </ac:grpSpMkLst>
        </pc:grpChg>
        <pc:grpChg chg="del">
          <ac:chgData name="K HJ" userId="14ab70bdc0bfc001" providerId="LiveId" clId="{D441B0CA-17E4-4CF6-9E31-862EAF735089}" dt="2022-01-04T10:50:16.970" v="1108" actId="478"/>
          <ac:grpSpMkLst>
            <pc:docMk/>
            <pc:sldMk cId="850761891" sldId="292"/>
            <ac:grpSpMk id="16" creationId="{A547FCB8-5648-4539-9ADE-5546ABE5ADD5}"/>
          </ac:grpSpMkLst>
        </pc:grpChg>
        <pc:grpChg chg="del">
          <ac:chgData name="K HJ" userId="14ab70bdc0bfc001" providerId="LiveId" clId="{D441B0CA-17E4-4CF6-9E31-862EAF735089}" dt="2022-01-04T10:50:18.076" v="1109" actId="478"/>
          <ac:grpSpMkLst>
            <pc:docMk/>
            <pc:sldMk cId="850761891" sldId="292"/>
            <ac:grpSpMk id="20" creationId="{87EF1122-4309-412E-8DC9-B54B8EE7343A}"/>
          </ac:grpSpMkLst>
        </pc:grpChg>
        <pc:graphicFrameChg chg="add mod">
          <ac:chgData name="K HJ" userId="14ab70bdc0bfc001" providerId="LiveId" clId="{D441B0CA-17E4-4CF6-9E31-862EAF735089}" dt="2022-01-04T11:39:55.492" v="2676"/>
          <ac:graphicFrameMkLst>
            <pc:docMk/>
            <pc:sldMk cId="850761891" sldId="292"/>
            <ac:graphicFrameMk id="32" creationId="{57C6A20E-AD78-4A2B-A4DC-0916F72F6E89}"/>
          </ac:graphicFrameMkLst>
        </pc:graphicFrameChg>
      </pc:sldChg>
      <pc:sldChg chg="addSp delSp modSp add mod">
        <pc:chgData name="K HJ" userId="14ab70bdc0bfc001" providerId="LiveId" clId="{D441B0CA-17E4-4CF6-9E31-862EAF735089}" dt="2022-01-05T13:57:01.593" v="5453" actId="478"/>
        <pc:sldMkLst>
          <pc:docMk/>
          <pc:sldMk cId="1626247641" sldId="293"/>
        </pc:sldMkLst>
        <pc:spChg chg="mod">
          <ac:chgData name="K HJ" userId="14ab70bdc0bfc001" providerId="LiveId" clId="{D441B0CA-17E4-4CF6-9E31-862EAF735089}" dt="2022-01-05T13:56:13.486" v="5427"/>
          <ac:spMkLst>
            <pc:docMk/>
            <pc:sldMk cId="1626247641" sldId="293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7:01.593" v="5453" actId="478"/>
          <ac:spMkLst>
            <pc:docMk/>
            <pc:sldMk cId="1626247641" sldId="293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4T10:58:37.050" v="1329" actId="1037"/>
          <ac:spMkLst>
            <pc:docMk/>
            <pc:sldMk cId="1626247641" sldId="293"/>
            <ac:spMk id="14" creationId="{8F95D167-5E12-43D8-9C3C-007D498E5384}"/>
          </ac:spMkLst>
        </pc:spChg>
        <pc:spChg chg="mod">
          <ac:chgData name="K HJ" userId="14ab70bdc0bfc001" providerId="LiveId" clId="{D441B0CA-17E4-4CF6-9E31-862EAF735089}" dt="2022-01-04T10:58:27.778" v="1305" actId="1038"/>
          <ac:spMkLst>
            <pc:docMk/>
            <pc:sldMk cId="1626247641" sldId="293"/>
            <ac:spMk id="15" creationId="{E3A28911-F4B6-41C3-9E12-2D92D41EC68A}"/>
          </ac:spMkLst>
        </pc:spChg>
        <pc:spChg chg="del">
          <ac:chgData name="K HJ" userId="14ab70bdc0bfc001" providerId="LiveId" clId="{D441B0CA-17E4-4CF6-9E31-862EAF735089}" dt="2022-01-04T10:51:26.861" v="1113" actId="478"/>
          <ac:spMkLst>
            <pc:docMk/>
            <pc:sldMk cId="1626247641" sldId="293"/>
            <ac:spMk id="24" creationId="{3A7100B8-8C44-4182-BB3F-F98A768C7E16}"/>
          </ac:spMkLst>
        </pc:spChg>
        <pc:spChg chg="mod">
          <ac:chgData name="K HJ" userId="14ab70bdc0bfc001" providerId="LiveId" clId="{D441B0CA-17E4-4CF6-9E31-862EAF735089}" dt="2022-01-04T10:52:50.516" v="1203" actId="14100"/>
          <ac:spMkLst>
            <pc:docMk/>
            <pc:sldMk cId="1626247641" sldId="293"/>
            <ac:spMk id="25" creationId="{E59C1C11-0397-4105-84F7-A55C1901835A}"/>
          </ac:spMkLst>
        </pc:spChg>
        <pc:spChg chg="del">
          <ac:chgData name="K HJ" userId="14ab70bdc0bfc001" providerId="LiveId" clId="{D441B0CA-17E4-4CF6-9E31-862EAF735089}" dt="2022-01-04T10:51:32.228" v="1115" actId="478"/>
          <ac:spMkLst>
            <pc:docMk/>
            <pc:sldMk cId="1626247641" sldId="293"/>
            <ac:spMk id="26" creationId="{0DC0C3CA-3232-4C91-8F8E-5636A51CC28A}"/>
          </ac:spMkLst>
        </pc:spChg>
        <pc:spChg chg="del">
          <ac:chgData name="K HJ" userId="14ab70bdc0bfc001" providerId="LiveId" clId="{D441B0CA-17E4-4CF6-9E31-862EAF735089}" dt="2022-01-04T10:51:32.228" v="1115" actId="478"/>
          <ac:spMkLst>
            <pc:docMk/>
            <pc:sldMk cId="1626247641" sldId="293"/>
            <ac:spMk id="27" creationId="{8A016CAD-9960-4710-8E82-C72E2003B406}"/>
          </ac:spMkLst>
        </pc:spChg>
        <pc:spChg chg="del">
          <ac:chgData name="K HJ" userId="14ab70bdc0bfc001" providerId="LiveId" clId="{D441B0CA-17E4-4CF6-9E31-862EAF735089}" dt="2022-01-04T10:51:25.581" v="1112" actId="478"/>
          <ac:spMkLst>
            <pc:docMk/>
            <pc:sldMk cId="1626247641" sldId="293"/>
            <ac:spMk id="28" creationId="{AB654C19-A88D-4260-A0B6-7D701D3722FB}"/>
          </ac:spMkLst>
        </pc:spChg>
        <pc:spChg chg="mod">
          <ac:chgData name="K HJ" userId="14ab70bdc0bfc001" providerId="LiveId" clId="{D441B0CA-17E4-4CF6-9E31-862EAF735089}" dt="2022-01-04T10:54:13.992" v="1213" actId="14100"/>
          <ac:spMkLst>
            <pc:docMk/>
            <pc:sldMk cId="1626247641" sldId="293"/>
            <ac:spMk id="29" creationId="{2545E26C-547B-4515-933F-7DC40CC7672A}"/>
          </ac:spMkLst>
        </pc:spChg>
        <pc:spChg chg="del">
          <ac:chgData name="K HJ" userId="14ab70bdc0bfc001" providerId="LiveId" clId="{D441B0CA-17E4-4CF6-9E31-862EAF735089}" dt="2022-01-04T10:51:32.228" v="1115" actId="478"/>
          <ac:spMkLst>
            <pc:docMk/>
            <pc:sldMk cId="1626247641" sldId="293"/>
            <ac:spMk id="30" creationId="{A4C5DABC-6DB6-478C-AE19-1CFA204533A6}"/>
          </ac:spMkLst>
        </pc:spChg>
        <pc:spChg chg="del">
          <ac:chgData name="K HJ" userId="14ab70bdc0bfc001" providerId="LiveId" clId="{D441B0CA-17E4-4CF6-9E31-862EAF735089}" dt="2022-01-04T10:51:32.228" v="1115" actId="478"/>
          <ac:spMkLst>
            <pc:docMk/>
            <pc:sldMk cId="1626247641" sldId="293"/>
            <ac:spMk id="31" creationId="{E9E883B9-0077-4FD1-9A92-BDC2C9D7720E}"/>
          </ac:spMkLst>
        </pc:spChg>
        <pc:spChg chg="add mod">
          <ac:chgData name="K HJ" userId="14ab70bdc0bfc001" providerId="LiveId" clId="{D441B0CA-17E4-4CF6-9E31-862EAF735089}" dt="2022-01-05T12:26:23.861" v="3662" actId="207"/>
          <ac:spMkLst>
            <pc:docMk/>
            <pc:sldMk cId="1626247641" sldId="293"/>
            <ac:spMk id="36" creationId="{ECDA8914-E84A-4207-A0EE-A13967AC1920}"/>
          </ac:spMkLst>
        </pc:spChg>
        <pc:spChg chg="add mod ord">
          <ac:chgData name="K HJ" userId="14ab70bdc0bfc001" providerId="LiveId" clId="{D441B0CA-17E4-4CF6-9E31-862EAF735089}" dt="2022-01-05T12:29:56.786" v="3761" actId="1036"/>
          <ac:spMkLst>
            <pc:docMk/>
            <pc:sldMk cId="1626247641" sldId="293"/>
            <ac:spMk id="41" creationId="{7D3338C5-FCE5-4E45-9E82-D2DE483300EC}"/>
          </ac:spMkLst>
        </pc:spChg>
        <pc:spChg chg="add mod ord">
          <ac:chgData name="K HJ" userId="14ab70bdc0bfc001" providerId="LiveId" clId="{D441B0CA-17E4-4CF6-9E31-862EAF735089}" dt="2022-01-05T12:29:56.786" v="3761" actId="1036"/>
          <ac:spMkLst>
            <pc:docMk/>
            <pc:sldMk cId="1626247641" sldId="293"/>
            <ac:spMk id="42" creationId="{2F733EAD-F6D0-45F6-97F3-8CB39D24212E}"/>
          </ac:spMkLst>
        </pc:spChg>
        <pc:grpChg chg="del">
          <ac:chgData name="K HJ" userId="14ab70bdc0bfc001" providerId="LiveId" clId="{D441B0CA-17E4-4CF6-9E31-862EAF735089}" dt="2022-01-04T10:51:28.848" v="1114" actId="478"/>
          <ac:grpSpMkLst>
            <pc:docMk/>
            <pc:sldMk cId="1626247641" sldId="293"/>
            <ac:grpSpMk id="7" creationId="{9A63C56D-44BF-4D21-99C0-A92F8AE7EA9B}"/>
          </ac:grpSpMkLst>
        </pc:grpChg>
        <pc:grpChg chg="del mod">
          <ac:chgData name="K HJ" userId="14ab70bdc0bfc001" providerId="LiveId" clId="{D441B0CA-17E4-4CF6-9E31-862EAF735089}" dt="2022-01-04T10:58:59.051" v="1332" actId="478"/>
          <ac:grpSpMkLst>
            <pc:docMk/>
            <pc:sldMk cId="1626247641" sldId="293"/>
            <ac:grpSpMk id="12" creationId="{834042EA-EEC1-46AB-A174-BD6A75CE1C41}"/>
          </ac:grpSpMkLst>
        </pc:grpChg>
        <pc:grpChg chg="del">
          <ac:chgData name="K HJ" userId="14ab70bdc0bfc001" providerId="LiveId" clId="{D441B0CA-17E4-4CF6-9E31-862EAF735089}" dt="2022-01-04T10:51:32.228" v="1115" actId="478"/>
          <ac:grpSpMkLst>
            <pc:docMk/>
            <pc:sldMk cId="1626247641" sldId="293"/>
            <ac:grpSpMk id="16" creationId="{A547FCB8-5648-4539-9ADE-5546ABE5ADD5}"/>
          </ac:grpSpMkLst>
        </pc:grpChg>
        <pc:grpChg chg="del">
          <ac:chgData name="K HJ" userId="14ab70bdc0bfc001" providerId="LiveId" clId="{D441B0CA-17E4-4CF6-9E31-862EAF735089}" dt="2022-01-04T10:51:32.228" v="1115" actId="478"/>
          <ac:grpSpMkLst>
            <pc:docMk/>
            <pc:sldMk cId="1626247641" sldId="293"/>
            <ac:grpSpMk id="20" creationId="{87EF1122-4309-412E-8DC9-B54B8EE7343A}"/>
          </ac:grpSpMkLst>
        </pc:grpChg>
        <pc:picChg chg="add del mod">
          <ac:chgData name="K HJ" userId="14ab70bdc0bfc001" providerId="LiveId" clId="{D441B0CA-17E4-4CF6-9E31-862EAF735089}" dt="2022-01-04T10:52:27.444" v="1154" actId="478"/>
          <ac:picMkLst>
            <pc:docMk/>
            <pc:sldMk cId="1626247641" sldId="293"/>
            <ac:picMk id="9" creationId="{33E6502B-48B8-404F-88FB-3BF3FA7B8DA3}"/>
          </ac:picMkLst>
        </pc:picChg>
        <pc:picChg chg="add del mod">
          <ac:chgData name="K HJ" userId="14ab70bdc0bfc001" providerId="LiveId" clId="{D441B0CA-17E4-4CF6-9E31-862EAF735089}" dt="2022-01-05T12:29:02.961" v="3698" actId="478"/>
          <ac:picMkLst>
            <pc:docMk/>
            <pc:sldMk cId="1626247641" sldId="293"/>
            <ac:picMk id="9" creationId="{4E2F4F21-5094-42E8-BEDE-4743D60E50A8}"/>
          </ac:picMkLst>
        </pc:picChg>
        <pc:picChg chg="add del mod">
          <ac:chgData name="K HJ" userId="14ab70bdc0bfc001" providerId="LiveId" clId="{D441B0CA-17E4-4CF6-9E31-862EAF735089}" dt="2022-01-04T10:53:33.421" v="1209" actId="478"/>
          <ac:picMkLst>
            <pc:docMk/>
            <pc:sldMk cId="1626247641" sldId="293"/>
            <ac:picMk id="33" creationId="{37D603C0-0701-4F8B-8F3F-48E780F71047}"/>
          </ac:picMkLst>
        </pc:picChg>
        <pc:picChg chg="add mod">
          <ac:chgData name="K HJ" userId="14ab70bdc0bfc001" providerId="LiveId" clId="{D441B0CA-17E4-4CF6-9E31-862EAF735089}" dt="2022-01-04T10:54:09.013" v="1212" actId="14100"/>
          <ac:picMkLst>
            <pc:docMk/>
            <pc:sldMk cId="1626247641" sldId="293"/>
            <ac:picMk id="35" creationId="{211F64B2-8433-4803-B5EC-F44244A60E1F}"/>
          </ac:picMkLst>
        </pc:picChg>
        <pc:picChg chg="add mod">
          <ac:chgData name="K HJ" userId="14ab70bdc0bfc001" providerId="LiveId" clId="{D441B0CA-17E4-4CF6-9E31-862EAF735089}" dt="2022-01-05T12:29:56.786" v="3761" actId="1036"/>
          <ac:picMkLst>
            <pc:docMk/>
            <pc:sldMk cId="1626247641" sldId="293"/>
            <ac:picMk id="38" creationId="{B9715AE6-0534-4AA8-9C0F-C7BCB0143609}"/>
          </ac:picMkLst>
        </pc:picChg>
        <pc:picChg chg="add mod">
          <ac:chgData name="K HJ" userId="14ab70bdc0bfc001" providerId="LiveId" clId="{D441B0CA-17E4-4CF6-9E31-862EAF735089}" dt="2022-01-05T12:29:56.786" v="3761" actId="1036"/>
          <ac:picMkLst>
            <pc:docMk/>
            <pc:sldMk cId="1626247641" sldId="293"/>
            <ac:picMk id="40" creationId="{BA928708-9B71-42AA-82EF-CA6D9ECBEC83}"/>
          </ac:picMkLst>
        </pc:picChg>
        <pc:cxnChg chg="add mod">
          <ac:chgData name="K HJ" userId="14ab70bdc0bfc001" providerId="LiveId" clId="{D441B0CA-17E4-4CF6-9E31-862EAF735089}" dt="2022-01-05T12:29:56.786" v="3761" actId="1036"/>
          <ac:cxnSpMkLst>
            <pc:docMk/>
            <pc:sldMk cId="1626247641" sldId="293"/>
            <ac:cxnSpMk id="7" creationId="{19135546-34A6-48E7-8E57-C6CCECA1568E}"/>
          </ac:cxnSpMkLst>
        </pc:cxnChg>
        <pc:cxnChg chg="add mod">
          <ac:chgData name="K HJ" userId="14ab70bdc0bfc001" providerId="LiveId" clId="{D441B0CA-17E4-4CF6-9E31-862EAF735089}" dt="2022-01-05T12:29:56.786" v="3761" actId="1036"/>
          <ac:cxnSpMkLst>
            <pc:docMk/>
            <pc:sldMk cId="1626247641" sldId="293"/>
            <ac:cxnSpMk id="16" creationId="{654702A9-8DE3-42C5-B207-7D6AA94E5265}"/>
          </ac:cxnSpMkLst>
        </pc:cxnChg>
      </pc:sldChg>
      <pc:sldChg chg="addSp delSp modSp add mod">
        <pc:chgData name="K HJ" userId="14ab70bdc0bfc001" providerId="LiveId" clId="{D441B0CA-17E4-4CF6-9E31-862EAF735089}" dt="2022-01-05T13:56:49.012" v="5449"/>
        <pc:sldMkLst>
          <pc:docMk/>
          <pc:sldMk cId="2168394159" sldId="294"/>
        </pc:sldMkLst>
        <pc:spChg chg="del">
          <ac:chgData name="K HJ" userId="14ab70bdc0bfc001" providerId="LiveId" clId="{D441B0CA-17E4-4CF6-9E31-862EAF735089}" dt="2022-01-05T13:56:42.958" v="5448" actId="478"/>
          <ac:spMkLst>
            <pc:docMk/>
            <pc:sldMk cId="2168394159" sldId="294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6:41.130" v="5447" actId="478"/>
          <ac:spMkLst>
            <pc:docMk/>
            <pc:sldMk cId="2168394159" sldId="294"/>
            <ac:spMk id="5" creationId="{8DD25DEC-4F15-4754-B254-3D7F6BCAC00C}"/>
          </ac:spMkLst>
        </pc:spChg>
        <pc:spChg chg="add del mod">
          <ac:chgData name="K HJ" userId="14ab70bdc0bfc001" providerId="LiveId" clId="{D441B0CA-17E4-4CF6-9E31-862EAF735089}" dt="2022-01-05T12:26:13.681" v="3660" actId="478"/>
          <ac:spMkLst>
            <pc:docMk/>
            <pc:sldMk cId="2168394159" sldId="294"/>
            <ac:spMk id="12" creationId="{ED45C1E4-9394-4CDF-B974-9724CEEFFAA7}"/>
          </ac:spMkLst>
        </pc:spChg>
        <pc:spChg chg="add mod">
          <ac:chgData name="K HJ" userId="14ab70bdc0bfc001" providerId="LiveId" clId="{D441B0CA-17E4-4CF6-9E31-862EAF735089}" dt="2022-01-05T12:31:04.621" v="3765" actId="14100"/>
          <ac:spMkLst>
            <pc:docMk/>
            <pc:sldMk cId="2168394159" sldId="294"/>
            <ac:spMk id="13" creationId="{5DD287C9-7EE8-40FD-BE99-A22CE1C6F19F}"/>
          </ac:spMkLst>
        </pc:spChg>
        <pc:spChg chg="add mod">
          <ac:chgData name="K HJ" userId="14ab70bdc0bfc001" providerId="LiveId" clId="{D441B0CA-17E4-4CF6-9E31-862EAF735089}" dt="2022-01-05T13:56:49.012" v="5449"/>
          <ac:spMkLst>
            <pc:docMk/>
            <pc:sldMk cId="2168394159" sldId="294"/>
            <ac:spMk id="14" creationId="{CAA50B1A-B250-40C9-8B8F-B0666C4F1B54}"/>
          </ac:spMkLst>
        </pc:spChg>
        <pc:spChg chg="del">
          <ac:chgData name="K HJ" userId="14ab70bdc0bfc001" providerId="LiveId" clId="{D441B0CA-17E4-4CF6-9E31-862EAF735089}" dt="2022-01-04T11:01:42.988" v="1355" actId="478"/>
          <ac:spMkLst>
            <pc:docMk/>
            <pc:sldMk cId="2168394159" sldId="294"/>
            <ac:spMk id="24" creationId="{3A7100B8-8C44-4182-BB3F-F98A768C7E16}"/>
          </ac:spMkLst>
        </pc:spChg>
        <pc:spChg chg="del">
          <ac:chgData name="K HJ" userId="14ab70bdc0bfc001" providerId="LiveId" clId="{D441B0CA-17E4-4CF6-9E31-862EAF735089}" dt="2022-01-04T11:01:42.988" v="1355" actId="478"/>
          <ac:spMkLst>
            <pc:docMk/>
            <pc:sldMk cId="2168394159" sldId="294"/>
            <ac:spMk id="25" creationId="{E59C1C11-0397-4105-84F7-A55C1901835A}"/>
          </ac:spMkLst>
        </pc:spChg>
        <pc:spChg chg="mod">
          <ac:chgData name="K HJ" userId="14ab70bdc0bfc001" providerId="LiveId" clId="{D441B0CA-17E4-4CF6-9E31-862EAF735089}" dt="2022-01-04T11:03:45.058" v="1520" actId="14100"/>
          <ac:spMkLst>
            <pc:docMk/>
            <pc:sldMk cId="2168394159" sldId="294"/>
            <ac:spMk id="26" creationId="{0DC0C3CA-3232-4C91-8F8E-5636A51CC28A}"/>
          </ac:spMkLst>
        </pc:spChg>
        <pc:spChg chg="del">
          <ac:chgData name="K HJ" userId="14ab70bdc0bfc001" providerId="LiveId" clId="{D441B0CA-17E4-4CF6-9E31-862EAF735089}" dt="2022-01-04T11:01:46.659" v="1356" actId="478"/>
          <ac:spMkLst>
            <pc:docMk/>
            <pc:sldMk cId="2168394159" sldId="294"/>
            <ac:spMk id="27" creationId="{8A016CAD-9960-4710-8E82-C72E2003B406}"/>
          </ac:spMkLst>
        </pc:spChg>
        <pc:spChg chg="del">
          <ac:chgData name="K HJ" userId="14ab70bdc0bfc001" providerId="LiveId" clId="{D441B0CA-17E4-4CF6-9E31-862EAF735089}" dt="2022-01-04T11:01:42.988" v="1355" actId="478"/>
          <ac:spMkLst>
            <pc:docMk/>
            <pc:sldMk cId="2168394159" sldId="294"/>
            <ac:spMk id="28" creationId="{AB654C19-A88D-4260-A0B6-7D701D3722FB}"/>
          </ac:spMkLst>
        </pc:spChg>
        <pc:spChg chg="del">
          <ac:chgData name="K HJ" userId="14ab70bdc0bfc001" providerId="LiveId" clId="{D441B0CA-17E4-4CF6-9E31-862EAF735089}" dt="2022-01-04T11:01:42.988" v="1355" actId="478"/>
          <ac:spMkLst>
            <pc:docMk/>
            <pc:sldMk cId="2168394159" sldId="294"/>
            <ac:spMk id="29" creationId="{2545E26C-547B-4515-933F-7DC40CC7672A}"/>
          </ac:spMkLst>
        </pc:spChg>
        <pc:spChg chg="mod">
          <ac:chgData name="K HJ" userId="14ab70bdc0bfc001" providerId="LiveId" clId="{D441B0CA-17E4-4CF6-9E31-862EAF735089}" dt="2022-01-04T11:03:00.130" v="1445" actId="14100"/>
          <ac:spMkLst>
            <pc:docMk/>
            <pc:sldMk cId="2168394159" sldId="294"/>
            <ac:spMk id="30" creationId="{A4C5DABC-6DB6-478C-AE19-1CFA204533A6}"/>
          </ac:spMkLst>
        </pc:spChg>
        <pc:spChg chg="del">
          <ac:chgData name="K HJ" userId="14ab70bdc0bfc001" providerId="LiveId" clId="{D441B0CA-17E4-4CF6-9E31-862EAF735089}" dt="2022-01-04T11:01:46.659" v="1356" actId="478"/>
          <ac:spMkLst>
            <pc:docMk/>
            <pc:sldMk cId="2168394159" sldId="294"/>
            <ac:spMk id="31" creationId="{E9E883B9-0077-4FD1-9A92-BDC2C9D7720E}"/>
          </ac:spMkLst>
        </pc:spChg>
        <pc:spChg chg="add mod">
          <ac:chgData name="K HJ" userId="14ab70bdc0bfc001" providerId="LiveId" clId="{D441B0CA-17E4-4CF6-9E31-862EAF735089}" dt="2022-01-05T12:26:11.512" v="3659" actId="1076"/>
          <ac:spMkLst>
            <pc:docMk/>
            <pc:sldMk cId="2168394159" sldId="294"/>
            <ac:spMk id="32" creationId="{651CBBDE-C758-42F3-BE32-98414F5EE328}"/>
          </ac:spMkLst>
        </pc:spChg>
        <pc:spChg chg="add mod">
          <ac:chgData name="K HJ" userId="14ab70bdc0bfc001" providerId="LiveId" clId="{D441B0CA-17E4-4CF6-9E31-862EAF735089}" dt="2022-01-05T12:30:53.281" v="3762" actId="1076"/>
          <ac:spMkLst>
            <pc:docMk/>
            <pc:sldMk cId="2168394159" sldId="294"/>
            <ac:spMk id="33" creationId="{1465A041-A23F-42FC-B771-DD65C1ED9A0C}"/>
          </ac:spMkLst>
        </pc:spChg>
        <pc:grpChg chg="del">
          <ac:chgData name="K HJ" userId="14ab70bdc0bfc001" providerId="LiveId" clId="{D441B0CA-17E4-4CF6-9E31-862EAF735089}" dt="2022-01-04T11:01:42.988" v="1355" actId="478"/>
          <ac:grpSpMkLst>
            <pc:docMk/>
            <pc:sldMk cId="2168394159" sldId="294"/>
            <ac:grpSpMk id="7" creationId="{9A63C56D-44BF-4D21-99C0-A92F8AE7EA9B}"/>
          </ac:grpSpMkLst>
        </pc:grpChg>
        <pc:grpChg chg="del">
          <ac:chgData name="K HJ" userId="14ab70bdc0bfc001" providerId="LiveId" clId="{D441B0CA-17E4-4CF6-9E31-862EAF735089}" dt="2022-01-04T11:01:42.988" v="1355" actId="478"/>
          <ac:grpSpMkLst>
            <pc:docMk/>
            <pc:sldMk cId="2168394159" sldId="294"/>
            <ac:grpSpMk id="12" creationId="{834042EA-EEC1-46AB-A174-BD6A75CE1C41}"/>
          </ac:grpSpMkLst>
        </pc:grpChg>
        <pc:grpChg chg="del">
          <ac:chgData name="K HJ" userId="14ab70bdc0bfc001" providerId="LiveId" clId="{D441B0CA-17E4-4CF6-9E31-862EAF735089}" dt="2022-01-04T11:02:02.459" v="1430" actId="478"/>
          <ac:grpSpMkLst>
            <pc:docMk/>
            <pc:sldMk cId="2168394159" sldId="294"/>
            <ac:grpSpMk id="16" creationId="{A547FCB8-5648-4539-9ADE-5546ABE5ADD5}"/>
          </ac:grpSpMkLst>
        </pc:grpChg>
        <pc:grpChg chg="del">
          <ac:chgData name="K HJ" userId="14ab70bdc0bfc001" providerId="LiveId" clId="{D441B0CA-17E4-4CF6-9E31-862EAF735089}" dt="2022-01-04T11:01:46.659" v="1356" actId="478"/>
          <ac:grpSpMkLst>
            <pc:docMk/>
            <pc:sldMk cId="2168394159" sldId="294"/>
            <ac:grpSpMk id="20" creationId="{87EF1122-4309-412E-8DC9-B54B8EE7343A}"/>
          </ac:grpSpMkLst>
        </pc:grpChg>
        <pc:picChg chg="add mod">
          <ac:chgData name="K HJ" userId="14ab70bdc0bfc001" providerId="LiveId" clId="{D441B0CA-17E4-4CF6-9E31-862EAF735089}" dt="2022-01-05T12:25:56.508" v="3651" actId="1076"/>
          <ac:picMkLst>
            <pc:docMk/>
            <pc:sldMk cId="2168394159" sldId="294"/>
            <ac:picMk id="9" creationId="{6E947BA5-AEF4-4C0F-BEF3-CD028F5304D3}"/>
          </ac:picMkLst>
        </pc:picChg>
        <pc:picChg chg="add mod">
          <ac:chgData name="K HJ" userId="14ab70bdc0bfc001" providerId="LiveId" clId="{D441B0CA-17E4-4CF6-9E31-862EAF735089}" dt="2022-01-05T12:30:53.281" v="3762" actId="1076"/>
          <ac:picMkLst>
            <pc:docMk/>
            <pc:sldMk cId="2168394159" sldId="294"/>
            <ac:picMk id="35" creationId="{26AA39F9-B134-4BB8-B436-FF44A4024275}"/>
          </ac:picMkLst>
        </pc:picChg>
      </pc:sldChg>
      <pc:sldChg chg="addSp delSp modSp add mod">
        <pc:chgData name="K HJ" userId="14ab70bdc0bfc001" providerId="LiveId" clId="{D441B0CA-17E4-4CF6-9E31-862EAF735089}" dt="2022-01-05T18:20:59.238" v="11431" actId="1076"/>
        <pc:sldMkLst>
          <pc:docMk/>
          <pc:sldMk cId="1372549999" sldId="295"/>
        </pc:sldMkLst>
        <pc:spChg chg="mod">
          <ac:chgData name="K HJ" userId="14ab70bdc0bfc001" providerId="LiveId" clId="{D441B0CA-17E4-4CF6-9E31-862EAF735089}" dt="2022-01-05T13:56:36.273" v="5445"/>
          <ac:spMkLst>
            <pc:docMk/>
            <pc:sldMk cId="1372549999" sldId="295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6:37.944" v="5446" actId="478"/>
          <ac:spMkLst>
            <pc:docMk/>
            <pc:sldMk cId="1372549999" sldId="295"/>
            <ac:spMk id="5" creationId="{8DD25DEC-4F15-4754-B254-3D7F6BCAC00C}"/>
          </ac:spMkLst>
        </pc:spChg>
        <pc:spChg chg="add mod">
          <ac:chgData name="K HJ" userId="14ab70bdc0bfc001" providerId="LiveId" clId="{D441B0CA-17E4-4CF6-9E31-862EAF735089}" dt="2022-01-05T18:20:23.461" v="11426" actId="1076"/>
          <ac:spMkLst>
            <pc:docMk/>
            <pc:sldMk cId="1372549999" sldId="295"/>
            <ac:spMk id="10" creationId="{EA5A7F8A-97F0-4F3F-AC89-E01465A82287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4" creationId="{3A7100B8-8C44-4182-BB3F-F98A768C7E16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5" creationId="{E59C1C11-0397-4105-84F7-A55C1901835A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6" creationId="{0DC0C3CA-3232-4C91-8F8E-5636A51CC28A}"/>
          </ac:spMkLst>
        </pc:spChg>
        <pc:spChg chg="mod">
          <ac:chgData name="K HJ" userId="14ab70bdc0bfc001" providerId="LiveId" clId="{D441B0CA-17E4-4CF6-9E31-862EAF735089}" dt="2022-01-04T11:22:13.514" v="1769" actId="1036"/>
          <ac:spMkLst>
            <pc:docMk/>
            <pc:sldMk cId="1372549999" sldId="295"/>
            <ac:spMk id="27" creationId="{8A016CAD-9960-4710-8E82-C72E2003B406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8" creationId="{AB654C19-A88D-4260-A0B6-7D701D3722FB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9" creationId="{2545E26C-547B-4515-933F-7DC40CC7672A}"/>
          </ac:spMkLst>
        </pc:spChg>
        <pc:spChg chg="del">
          <ac:chgData name="K HJ" userId="14ab70bdc0bfc001" providerId="LiveId" clId="{D441B0CA-17E4-4CF6-9E31-862EAF735089}" dt="2022-01-04T11:17:19.439" v="1547" actId="478"/>
          <ac:spMkLst>
            <pc:docMk/>
            <pc:sldMk cId="1372549999" sldId="295"/>
            <ac:spMk id="30" creationId="{A4C5DABC-6DB6-478C-AE19-1CFA204533A6}"/>
          </ac:spMkLst>
        </pc:spChg>
        <pc:spChg chg="mod">
          <ac:chgData name="K HJ" userId="14ab70bdc0bfc001" providerId="LiveId" clId="{D441B0CA-17E4-4CF6-9E31-862EAF735089}" dt="2022-01-04T11:22:18.999" v="1779" actId="1035"/>
          <ac:spMkLst>
            <pc:docMk/>
            <pc:sldMk cId="1372549999" sldId="295"/>
            <ac:spMk id="31" creationId="{E9E883B9-0077-4FD1-9A92-BDC2C9D7720E}"/>
          </ac:spMkLst>
        </pc:spChg>
        <pc:spChg chg="add mod ord">
          <ac:chgData name="K HJ" userId="14ab70bdc0bfc001" providerId="LiveId" clId="{D441B0CA-17E4-4CF6-9E31-862EAF735089}" dt="2022-01-04T11:22:18.999" v="1779" actId="1035"/>
          <ac:spMkLst>
            <pc:docMk/>
            <pc:sldMk cId="1372549999" sldId="295"/>
            <ac:spMk id="34" creationId="{58E52B53-7D38-4453-8F4C-5AA91A062C29}"/>
          </ac:spMkLst>
        </pc:spChg>
        <pc:spChg chg="add mod">
          <ac:chgData name="K HJ" userId="14ab70bdc0bfc001" providerId="LiveId" clId="{D441B0CA-17E4-4CF6-9E31-862EAF735089}" dt="2022-01-04T11:22:18.999" v="1779" actId="1035"/>
          <ac:spMkLst>
            <pc:docMk/>
            <pc:sldMk cId="1372549999" sldId="295"/>
            <ac:spMk id="35" creationId="{A65E6FA3-3B59-4955-AB1E-A7C85CC292A7}"/>
          </ac:spMkLst>
        </pc:spChg>
        <pc:spChg chg="add mod">
          <ac:chgData name="K HJ" userId="14ab70bdc0bfc001" providerId="LiveId" clId="{D441B0CA-17E4-4CF6-9E31-862EAF735089}" dt="2022-01-04T11:22:18.999" v="1779" actId="1035"/>
          <ac:spMkLst>
            <pc:docMk/>
            <pc:sldMk cId="1372549999" sldId="295"/>
            <ac:spMk id="36" creationId="{A6641EDA-12C3-44D1-BCCE-0228AC263BF4}"/>
          </ac:spMkLst>
        </pc:spChg>
        <pc:grpChg chg="del">
          <ac:chgData name="K HJ" userId="14ab70bdc0bfc001" providerId="LiveId" clId="{D441B0CA-17E4-4CF6-9E31-862EAF735089}" dt="2022-01-04T11:17:16.767" v="1545" actId="478"/>
          <ac:grpSpMkLst>
            <pc:docMk/>
            <pc:sldMk cId="1372549999" sldId="295"/>
            <ac:grpSpMk id="7" creationId="{9A63C56D-44BF-4D21-99C0-A92F8AE7EA9B}"/>
          </ac:grpSpMkLst>
        </pc:grpChg>
        <pc:grpChg chg="del">
          <ac:chgData name="K HJ" userId="14ab70bdc0bfc001" providerId="LiveId" clId="{D441B0CA-17E4-4CF6-9E31-862EAF735089}" dt="2022-01-04T11:17:16.767" v="1545" actId="478"/>
          <ac:grpSpMkLst>
            <pc:docMk/>
            <pc:sldMk cId="1372549999" sldId="295"/>
            <ac:grpSpMk id="12" creationId="{834042EA-EEC1-46AB-A174-BD6A75CE1C41}"/>
          </ac:grpSpMkLst>
        </pc:grpChg>
        <pc:grpChg chg="del">
          <ac:chgData name="K HJ" userId="14ab70bdc0bfc001" providerId="LiveId" clId="{D441B0CA-17E4-4CF6-9E31-862EAF735089}" dt="2022-01-04T11:17:18.936" v="1546" actId="478"/>
          <ac:grpSpMkLst>
            <pc:docMk/>
            <pc:sldMk cId="1372549999" sldId="295"/>
            <ac:grpSpMk id="16" creationId="{A547FCB8-5648-4539-9ADE-5546ABE5ADD5}"/>
          </ac:grpSpMkLst>
        </pc:grpChg>
        <pc:grpChg chg="del">
          <ac:chgData name="K HJ" userId="14ab70bdc0bfc001" providerId="LiveId" clId="{D441B0CA-17E4-4CF6-9E31-862EAF735089}" dt="2022-01-04T11:17:34.928" v="1638" actId="478"/>
          <ac:grpSpMkLst>
            <pc:docMk/>
            <pc:sldMk cId="1372549999" sldId="295"/>
            <ac:grpSpMk id="20" creationId="{87EF1122-4309-412E-8DC9-B54B8EE7343A}"/>
          </ac:grpSpMkLst>
        </pc:grpChg>
        <pc:graphicFrameChg chg="add del mod modGraphic">
          <ac:chgData name="K HJ" userId="14ab70bdc0bfc001" providerId="LiveId" clId="{D441B0CA-17E4-4CF6-9E31-862EAF735089}" dt="2022-01-05T12:36:54.101" v="3800" actId="478"/>
          <ac:graphicFrameMkLst>
            <pc:docMk/>
            <pc:sldMk cId="1372549999" sldId="295"/>
            <ac:graphicFrameMk id="13" creationId="{FF64E0C2-A587-4BFB-BFA6-D14EECD64FA2}"/>
          </ac:graphicFrameMkLst>
        </pc:graphicFrameChg>
        <pc:picChg chg="add del mod">
          <ac:chgData name="K HJ" userId="14ab70bdc0bfc001" providerId="LiveId" clId="{D441B0CA-17E4-4CF6-9E31-862EAF735089}" dt="2022-01-05T18:17:16.158" v="11186" actId="478"/>
          <ac:picMkLst>
            <pc:docMk/>
            <pc:sldMk cId="1372549999" sldId="295"/>
            <ac:picMk id="6" creationId="{C864A669-D932-42D2-8127-F3FED9DF8C73}"/>
          </ac:picMkLst>
        </pc:picChg>
        <pc:picChg chg="add del mod ord">
          <ac:chgData name="K HJ" userId="14ab70bdc0bfc001" providerId="LiveId" clId="{D441B0CA-17E4-4CF6-9E31-862EAF735089}" dt="2022-01-05T18:20:50.913" v="11429" actId="478"/>
          <ac:picMkLst>
            <pc:docMk/>
            <pc:sldMk cId="1372549999" sldId="295"/>
            <ac:picMk id="8" creationId="{5A4298E9-B9EA-47FF-9961-A80C53E1EB2B}"/>
          </ac:picMkLst>
        </pc:picChg>
        <pc:picChg chg="add mod">
          <ac:chgData name="K HJ" userId="14ab70bdc0bfc001" providerId="LiveId" clId="{D441B0CA-17E4-4CF6-9E31-862EAF735089}" dt="2022-01-04T11:22:18.999" v="1779" actId="1035"/>
          <ac:picMkLst>
            <pc:docMk/>
            <pc:sldMk cId="1372549999" sldId="295"/>
            <ac:picMk id="9" creationId="{71201072-A0E0-4123-9185-46CB48A0D219}"/>
          </ac:picMkLst>
        </pc:picChg>
        <pc:picChg chg="add mod">
          <ac:chgData name="K HJ" userId="14ab70bdc0bfc001" providerId="LiveId" clId="{D441B0CA-17E4-4CF6-9E31-862EAF735089}" dt="2022-01-05T18:20:59.238" v="11431" actId="1076"/>
          <ac:picMkLst>
            <pc:docMk/>
            <pc:sldMk cId="1372549999" sldId="295"/>
            <ac:picMk id="12" creationId="{8BACA57B-52E5-406D-B5B0-5EE1CE1F4142}"/>
          </ac:picMkLst>
        </pc:picChg>
        <pc:picChg chg="add mod">
          <ac:chgData name="K HJ" userId="14ab70bdc0bfc001" providerId="LiveId" clId="{D441B0CA-17E4-4CF6-9E31-862EAF735089}" dt="2022-01-04T11:22:18.999" v="1779" actId="1035"/>
          <ac:picMkLst>
            <pc:docMk/>
            <pc:sldMk cId="1372549999" sldId="295"/>
            <ac:picMk id="33" creationId="{60D39AF7-28E2-42E1-A918-F7A1B1D522D2}"/>
          </ac:picMkLst>
        </pc:picChg>
      </pc:sldChg>
      <pc:sldChg chg="addSp delSp modSp add mod ord">
        <pc:chgData name="K HJ" userId="14ab70bdc0bfc001" providerId="LiveId" clId="{D441B0CA-17E4-4CF6-9E31-862EAF735089}" dt="2022-01-05T13:00:52.275" v="4288" actId="20577"/>
        <pc:sldMkLst>
          <pc:docMk/>
          <pc:sldMk cId="356268712" sldId="296"/>
        </pc:sldMkLst>
        <pc:spChg chg="mod">
          <ac:chgData name="K HJ" userId="14ab70bdc0bfc001" providerId="LiveId" clId="{D441B0CA-17E4-4CF6-9E31-862EAF735089}" dt="2022-01-04T11:25:36.835" v="2064"/>
          <ac:spMkLst>
            <pc:docMk/>
            <pc:sldMk cId="356268712" sldId="296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4T11:25:28.880" v="2049" actId="20577"/>
          <ac:spMkLst>
            <pc:docMk/>
            <pc:sldMk cId="356268712" sldId="296"/>
            <ac:spMk id="4" creationId="{8E877FB6-6DE1-44E4-8EF8-7160153CD120}"/>
          </ac:spMkLst>
        </pc:spChg>
        <pc:spChg chg="del">
          <ac:chgData name="K HJ" userId="14ab70bdc0bfc001" providerId="LiveId" clId="{D441B0CA-17E4-4CF6-9E31-862EAF735089}" dt="2022-01-04T11:25:39.878" v="2065" actId="478"/>
          <ac:spMkLst>
            <pc:docMk/>
            <pc:sldMk cId="356268712" sldId="296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2:41:55.674" v="3823" actId="208"/>
          <ac:spMkLst>
            <pc:docMk/>
            <pc:sldMk cId="356268712" sldId="296"/>
            <ac:spMk id="6" creationId="{8314E8D7-0C84-4A65-9B23-D1A13628D52B}"/>
          </ac:spMkLst>
        </pc:spChg>
        <pc:spChg chg="mod">
          <ac:chgData name="K HJ" userId="14ab70bdc0bfc001" providerId="LiveId" clId="{D441B0CA-17E4-4CF6-9E31-862EAF735089}" dt="2022-01-05T12:43:57.889" v="3902" actId="208"/>
          <ac:spMkLst>
            <pc:docMk/>
            <pc:sldMk cId="356268712" sldId="296"/>
            <ac:spMk id="7" creationId="{C6EE71FE-0A3F-4A25-852B-B62F5C0A9B7E}"/>
          </ac:spMkLst>
        </pc:spChg>
        <pc:spChg chg="mod">
          <ac:chgData name="K HJ" userId="14ab70bdc0bfc001" providerId="LiveId" clId="{D441B0CA-17E4-4CF6-9E31-862EAF735089}" dt="2022-01-05T12:43:55.414" v="3901" actId="208"/>
          <ac:spMkLst>
            <pc:docMk/>
            <pc:sldMk cId="356268712" sldId="296"/>
            <ac:spMk id="8" creationId="{AFB67FCB-6C0A-43A6-9430-B53E5B0CBDF9}"/>
          </ac:spMkLst>
        </pc:spChg>
        <pc:spChg chg="mod">
          <ac:chgData name="K HJ" userId="14ab70bdc0bfc001" providerId="LiveId" clId="{D441B0CA-17E4-4CF6-9E31-862EAF735089}" dt="2022-01-05T12:46:41.782" v="4035" actId="20577"/>
          <ac:spMkLst>
            <pc:docMk/>
            <pc:sldMk cId="356268712" sldId="296"/>
            <ac:spMk id="19" creationId="{78F335AD-9242-4BFA-A736-00EAA5C720F9}"/>
          </ac:spMkLst>
        </pc:spChg>
        <pc:spChg chg="add mod">
          <ac:chgData name="K HJ" userId="14ab70bdc0bfc001" providerId="LiveId" clId="{D441B0CA-17E4-4CF6-9E31-862EAF735089}" dt="2022-01-05T12:44:26.552" v="3926"/>
          <ac:spMkLst>
            <pc:docMk/>
            <pc:sldMk cId="356268712" sldId="296"/>
            <ac:spMk id="20" creationId="{EA7CF4D4-E655-4629-932F-492206B31A06}"/>
          </ac:spMkLst>
        </pc:spChg>
        <pc:spChg chg="mod">
          <ac:chgData name="K HJ" userId="14ab70bdc0bfc001" providerId="LiveId" clId="{D441B0CA-17E4-4CF6-9E31-862EAF735089}" dt="2022-01-05T12:45:21.489" v="3981"/>
          <ac:spMkLst>
            <pc:docMk/>
            <pc:sldMk cId="356268712" sldId="296"/>
            <ac:spMk id="21" creationId="{76B71A00-85F1-4713-9F2D-29E0732C8014}"/>
          </ac:spMkLst>
        </pc:spChg>
        <pc:spChg chg="add del mod">
          <ac:chgData name="K HJ" userId="14ab70bdc0bfc001" providerId="LiveId" clId="{D441B0CA-17E4-4CF6-9E31-862EAF735089}" dt="2022-01-05T12:47:55.550" v="4071" actId="478"/>
          <ac:spMkLst>
            <pc:docMk/>
            <pc:sldMk cId="356268712" sldId="296"/>
            <ac:spMk id="22" creationId="{2F45552A-6DFC-4C01-BA4A-7DA6C5A9CDE9}"/>
          </ac:spMkLst>
        </pc:spChg>
        <pc:spChg chg="mod">
          <ac:chgData name="K HJ" userId="14ab70bdc0bfc001" providerId="LiveId" clId="{D441B0CA-17E4-4CF6-9E31-862EAF735089}" dt="2022-01-04T11:25:02.265" v="2010"/>
          <ac:spMkLst>
            <pc:docMk/>
            <pc:sldMk cId="356268712" sldId="296"/>
            <ac:spMk id="25" creationId="{23EEFA88-3BDB-4986-A4E8-1D056235E726}"/>
          </ac:spMkLst>
        </pc:spChg>
        <pc:spChg chg="mod">
          <ac:chgData name="K HJ" userId="14ab70bdc0bfc001" providerId="LiveId" clId="{D441B0CA-17E4-4CF6-9E31-862EAF735089}" dt="2022-01-04T11:24:21.102" v="1860"/>
          <ac:spMkLst>
            <pc:docMk/>
            <pc:sldMk cId="356268712" sldId="296"/>
            <ac:spMk id="26" creationId="{0D94904B-FC61-4D90-BA0A-83761D16208E}"/>
          </ac:spMkLst>
        </pc:spChg>
        <pc:spChg chg="mod">
          <ac:chgData name="K HJ" userId="14ab70bdc0bfc001" providerId="LiveId" clId="{D441B0CA-17E4-4CF6-9E31-862EAF735089}" dt="2022-01-04T11:24:42.889" v="1916"/>
          <ac:spMkLst>
            <pc:docMk/>
            <pc:sldMk cId="356268712" sldId="296"/>
            <ac:spMk id="28" creationId="{49E4B137-9F3C-4A3B-863C-2DA04F463D9A}"/>
          </ac:spMkLst>
        </pc:spChg>
        <pc:spChg chg="mod">
          <ac:chgData name="K HJ" userId="14ab70bdc0bfc001" providerId="LiveId" clId="{D441B0CA-17E4-4CF6-9E31-862EAF735089}" dt="2022-01-04T11:24:31.139" v="1899"/>
          <ac:spMkLst>
            <pc:docMk/>
            <pc:sldMk cId="356268712" sldId="296"/>
            <ac:spMk id="29" creationId="{354D8DDC-AAEE-433E-AB6D-A55B54CF21F5}"/>
          </ac:spMkLst>
        </pc:spChg>
        <pc:spChg chg="add mod">
          <ac:chgData name="K HJ" userId="14ab70bdc0bfc001" providerId="LiveId" clId="{D441B0CA-17E4-4CF6-9E31-862EAF735089}" dt="2022-01-05T13:00:52.275" v="4288" actId="20577"/>
          <ac:spMkLst>
            <pc:docMk/>
            <pc:sldMk cId="356268712" sldId="296"/>
            <ac:spMk id="30" creationId="{F9F01626-5FFB-42E7-B86B-C01E74406B8C}"/>
          </ac:spMkLst>
        </pc:spChg>
        <pc:picChg chg="del">
          <ac:chgData name="K HJ" userId="14ab70bdc0bfc001" providerId="LiveId" clId="{D441B0CA-17E4-4CF6-9E31-862EAF735089}" dt="2022-01-05T12:41:45.755" v="3820" actId="478"/>
          <ac:picMkLst>
            <pc:docMk/>
            <pc:sldMk cId="356268712" sldId="296"/>
            <ac:picMk id="31" creationId="{AA618D75-45A7-41B9-867D-27DE5022B641}"/>
          </ac:picMkLst>
        </pc:picChg>
        <pc:picChg chg="del">
          <ac:chgData name="K HJ" userId="14ab70bdc0bfc001" providerId="LiveId" clId="{D441B0CA-17E4-4CF6-9E31-862EAF735089}" dt="2022-01-05T12:39:45.024" v="3801" actId="478"/>
          <ac:picMkLst>
            <pc:docMk/>
            <pc:sldMk cId="356268712" sldId="296"/>
            <ac:picMk id="33" creationId="{B1C923E4-48BC-49E6-99AA-A6344904F219}"/>
          </ac:picMkLst>
        </pc:picChg>
        <pc:picChg chg="del">
          <ac:chgData name="K HJ" userId="14ab70bdc0bfc001" providerId="LiveId" clId="{D441B0CA-17E4-4CF6-9E31-862EAF735089}" dt="2022-01-05T12:43:47.358" v="3898" actId="478"/>
          <ac:picMkLst>
            <pc:docMk/>
            <pc:sldMk cId="356268712" sldId="296"/>
            <ac:picMk id="35" creationId="{CFECA9C8-8387-4473-8ABF-9CC633948103}"/>
          </ac:picMkLst>
        </pc:picChg>
      </pc:sldChg>
      <pc:sldChg chg="add del">
        <pc:chgData name="K HJ" userId="14ab70bdc0bfc001" providerId="LiveId" clId="{D441B0CA-17E4-4CF6-9E31-862EAF735089}" dt="2022-01-05T17:41:38.082" v="9688" actId="47"/>
        <pc:sldMkLst>
          <pc:docMk/>
          <pc:sldMk cId="3046344963" sldId="297"/>
        </pc:sldMkLst>
      </pc:sldChg>
      <pc:sldChg chg="modSp add mod ord">
        <pc:chgData name="K HJ" userId="14ab70bdc0bfc001" providerId="LiveId" clId="{D441B0CA-17E4-4CF6-9E31-862EAF735089}" dt="2022-01-04T11:38:18.081" v="2584"/>
        <pc:sldMkLst>
          <pc:docMk/>
          <pc:sldMk cId="3749320057" sldId="298"/>
        </pc:sldMkLst>
        <pc:spChg chg="mod">
          <ac:chgData name="K HJ" userId="14ab70bdc0bfc001" providerId="LiveId" clId="{D441B0CA-17E4-4CF6-9E31-862EAF735089}" dt="2022-01-04T11:38:18.081" v="2584"/>
          <ac:spMkLst>
            <pc:docMk/>
            <pc:sldMk cId="3749320057" sldId="298"/>
            <ac:spMk id="9" creationId="{E9B29B74-5530-431A-9A1D-6C360E5E40A6}"/>
          </ac:spMkLst>
        </pc:spChg>
      </pc:sldChg>
      <pc:sldChg chg="addSp delSp modSp add del mod">
        <pc:chgData name="K HJ" userId="14ab70bdc0bfc001" providerId="LiveId" clId="{D441B0CA-17E4-4CF6-9E31-862EAF735089}" dt="2022-01-04T11:37:03.697" v="2566" actId="47"/>
        <pc:sldMkLst>
          <pc:docMk/>
          <pc:sldMk cId="3847363196" sldId="298"/>
        </pc:sldMkLst>
        <pc:spChg chg="mod">
          <ac:chgData name="K HJ" userId="14ab70bdc0bfc001" providerId="LiveId" clId="{D441B0CA-17E4-4CF6-9E31-862EAF735089}" dt="2022-01-04T11:33:18.373" v="2518"/>
          <ac:spMkLst>
            <pc:docMk/>
            <pc:sldMk cId="3847363196" sldId="298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4T11:35:27.117" v="2523" actId="14100"/>
          <ac:spMkLst>
            <pc:docMk/>
            <pc:sldMk cId="3847363196" sldId="298"/>
            <ac:spMk id="6" creationId="{9F6CD122-35AA-4195-BFCD-BA4841A128B6}"/>
          </ac:spMkLst>
        </pc:spChg>
        <pc:spChg chg="mod ord">
          <ac:chgData name="K HJ" userId="14ab70bdc0bfc001" providerId="LiveId" clId="{D441B0CA-17E4-4CF6-9E31-862EAF735089}" dt="2022-01-04T11:35:45.464" v="2529" actId="14100"/>
          <ac:spMkLst>
            <pc:docMk/>
            <pc:sldMk cId="3847363196" sldId="298"/>
            <ac:spMk id="20" creationId="{FBD48494-2B12-4B6D-A68C-E3649E4F3633}"/>
          </ac:spMkLst>
        </pc:spChg>
        <pc:spChg chg="del">
          <ac:chgData name="K HJ" userId="14ab70bdc0bfc001" providerId="LiveId" clId="{D441B0CA-17E4-4CF6-9E31-862EAF735089}" dt="2022-01-04T11:35:55.347" v="2530" actId="478"/>
          <ac:spMkLst>
            <pc:docMk/>
            <pc:sldMk cId="3847363196" sldId="298"/>
            <ac:spMk id="21" creationId="{B2512B50-E518-4A79-BF1A-BA33AA4DA1D9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22" creationId="{FB007F7B-3710-4626-8BDF-2F2233CBDA48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35" creationId="{BC9B534A-2364-4E75-8F23-CEEB127A7CB5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39" creationId="{A1420E31-9BA2-4E79-B455-6F554E68B140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43" creationId="{16CEFC16-DE43-4E6D-8A4D-165B305E4502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45" creationId="{2C3ADDD4-BED3-4B89-8DC5-7A9945B7FAB8}"/>
          </ac:spMkLst>
        </pc:spChg>
        <pc:spChg chg="del">
          <ac:chgData name="K HJ" userId="14ab70bdc0bfc001" providerId="LiveId" clId="{D441B0CA-17E4-4CF6-9E31-862EAF735089}" dt="2022-01-04T11:35:59.513" v="2532" actId="478"/>
          <ac:spMkLst>
            <pc:docMk/>
            <pc:sldMk cId="3847363196" sldId="298"/>
            <ac:spMk id="51" creationId="{416DAC80-B469-4C32-88C1-EFBBA6F56ED3}"/>
          </ac:spMkLst>
        </pc:spChg>
        <pc:picChg chg="del">
          <ac:chgData name="K HJ" userId="14ab70bdc0bfc001" providerId="LiveId" clId="{D441B0CA-17E4-4CF6-9E31-862EAF735089}" dt="2022-01-04T11:35:12.460" v="2519" actId="478"/>
          <ac:picMkLst>
            <pc:docMk/>
            <pc:sldMk cId="3847363196" sldId="298"/>
            <ac:picMk id="8" creationId="{1A6B2B75-A0F2-4430-BB48-01C841033A26}"/>
          </ac:picMkLst>
        </pc:picChg>
        <pc:picChg chg="add mod">
          <ac:chgData name="K HJ" userId="14ab70bdc0bfc001" providerId="LiveId" clId="{D441B0CA-17E4-4CF6-9E31-862EAF735089}" dt="2022-01-04T11:35:33.297" v="2524" actId="1076"/>
          <ac:picMkLst>
            <pc:docMk/>
            <pc:sldMk cId="3847363196" sldId="298"/>
            <ac:picMk id="9" creationId="{91C49861-D2F7-4226-960A-9D9EF7BAAB0F}"/>
          </ac:picMkLst>
        </pc:picChg>
      </pc:sldChg>
      <pc:sldChg chg="addSp delSp modSp add mod">
        <pc:chgData name="K HJ" userId="14ab70bdc0bfc001" providerId="LiveId" clId="{D441B0CA-17E4-4CF6-9E31-862EAF735089}" dt="2022-01-05T13:56:57.456" v="5452"/>
        <pc:sldMkLst>
          <pc:docMk/>
          <pc:sldMk cId="785329430" sldId="299"/>
        </pc:sldMkLst>
        <pc:spChg chg="mod">
          <ac:chgData name="K HJ" userId="14ab70bdc0bfc001" providerId="LiveId" clId="{D441B0CA-17E4-4CF6-9E31-862EAF735089}" dt="2022-01-05T13:56:22.535" v="5429" actId="1076"/>
          <ac:spMkLst>
            <pc:docMk/>
            <pc:sldMk cId="785329430" sldId="299"/>
            <ac:spMk id="2" creationId="{0546E572-061A-4F66-860A-EA1641AD3DE2}"/>
          </ac:spMkLst>
        </pc:spChg>
        <pc:spChg chg="del">
          <ac:chgData name="K HJ" userId="14ab70bdc0bfc001" providerId="LiveId" clId="{D441B0CA-17E4-4CF6-9E31-862EAF735089}" dt="2022-01-05T13:56:57.109" v="5451" actId="478"/>
          <ac:spMkLst>
            <pc:docMk/>
            <pc:sldMk cId="785329430" sldId="299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6:54.352" v="5450" actId="478"/>
          <ac:spMkLst>
            <pc:docMk/>
            <pc:sldMk cId="785329430" sldId="299"/>
            <ac:spMk id="5" creationId="{8DD25DEC-4F15-4754-B254-3D7F6BCAC00C}"/>
          </ac:spMkLst>
        </pc:spChg>
        <pc:spChg chg="add mod">
          <ac:chgData name="K HJ" userId="14ab70bdc0bfc001" providerId="LiveId" clId="{D441B0CA-17E4-4CF6-9E31-862EAF735089}" dt="2022-01-05T13:56:57.456" v="5452"/>
          <ac:spMkLst>
            <pc:docMk/>
            <pc:sldMk cId="785329430" sldId="299"/>
            <ac:spMk id="17" creationId="{838076B2-679F-4AE4-AEC8-A2B6C39E538E}"/>
          </ac:spMkLst>
        </pc:spChg>
        <pc:spChg chg="del">
          <ac:chgData name="K HJ" userId="14ab70bdc0bfc001" providerId="LiveId" clId="{D441B0CA-17E4-4CF6-9E31-862EAF735089}" dt="2022-01-05T12:28:28.886" v="3690" actId="478"/>
          <ac:spMkLst>
            <pc:docMk/>
            <pc:sldMk cId="785329430" sldId="299"/>
            <ac:spMk id="25" creationId="{E59C1C11-0397-4105-84F7-A55C1901835A}"/>
          </ac:spMkLst>
        </pc:spChg>
        <pc:spChg chg="mod">
          <ac:chgData name="K HJ" userId="14ab70bdc0bfc001" providerId="LiveId" clId="{D441B0CA-17E4-4CF6-9E31-862EAF735089}" dt="2022-01-05T12:28:58.339" v="3697" actId="14100"/>
          <ac:spMkLst>
            <pc:docMk/>
            <pc:sldMk cId="785329430" sldId="299"/>
            <ac:spMk id="29" creationId="{2545E26C-547B-4515-933F-7DC40CC7672A}"/>
          </ac:spMkLst>
        </pc:spChg>
        <pc:spChg chg="mod ord">
          <ac:chgData name="K HJ" userId="14ab70bdc0bfc001" providerId="LiveId" clId="{D441B0CA-17E4-4CF6-9E31-862EAF735089}" dt="2022-01-05T12:29:46.963" v="3711" actId="14100"/>
          <ac:spMkLst>
            <pc:docMk/>
            <pc:sldMk cId="785329430" sldId="299"/>
            <ac:spMk id="36" creationId="{ECDA8914-E84A-4207-A0EE-A13967AC1920}"/>
          </ac:spMkLst>
        </pc:spChg>
        <pc:spChg chg="del">
          <ac:chgData name="K HJ" userId="14ab70bdc0bfc001" providerId="LiveId" clId="{D441B0CA-17E4-4CF6-9E31-862EAF735089}" dt="2022-01-05T12:28:16.788" v="3685" actId="478"/>
          <ac:spMkLst>
            <pc:docMk/>
            <pc:sldMk cId="785329430" sldId="299"/>
            <ac:spMk id="41" creationId="{7D3338C5-FCE5-4E45-9E82-D2DE483300EC}"/>
          </ac:spMkLst>
        </pc:spChg>
        <pc:spChg chg="del">
          <ac:chgData name="K HJ" userId="14ab70bdc0bfc001" providerId="LiveId" clId="{D441B0CA-17E4-4CF6-9E31-862EAF735089}" dt="2022-01-05T12:28:17.661" v="3686" actId="478"/>
          <ac:spMkLst>
            <pc:docMk/>
            <pc:sldMk cId="785329430" sldId="299"/>
            <ac:spMk id="42" creationId="{2F733EAD-F6D0-45F6-97F3-8CB39D24212E}"/>
          </ac:spMkLst>
        </pc:spChg>
        <pc:picChg chg="mod">
          <ac:chgData name="K HJ" userId="14ab70bdc0bfc001" providerId="LiveId" clId="{D441B0CA-17E4-4CF6-9E31-862EAF735089}" dt="2022-01-05T12:28:53.569" v="3696" actId="14100"/>
          <ac:picMkLst>
            <pc:docMk/>
            <pc:sldMk cId="785329430" sldId="299"/>
            <ac:picMk id="9" creationId="{4E2F4F21-5094-42E8-BEDE-4743D60E50A8}"/>
          </ac:picMkLst>
        </pc:picChg>
        <pc:picChg chg="del">
          <ac:chgData name="K HJ" userId="14ab70bdc0bfc001" providerId="LiveId" clId="{D441B0CA-17E4-4CF6-9E31-862EAF735089}" dt="2022-01-05T12:28:19.074" v="3687" actId="478"/>
          <ac:picMkLst>
            <pc:docMk/>
            <pc:sldMk cId="785329430" sldId="299"/>
            <ac:picMk id="35" creationId="{211F64B2-8433-4803-B5EC-F44244A60E1F}"/>
          </ac:picMkLst>
        </pc:picChg>
        <pc:picChg chg="del">
          <ac:chgData name="K HJ" userId="14ab70bdc0bfc001" providerId="LiveId" clId="{D441B0CA-17E4-4CF6-9E31-862EAF735089}" dt="2022-01-05T12:28:16.788" v="3685" actId="478"/>
          <ac:picMkLst>
            <pc:docMk/>
            <pc:sldMk cId="785329430" sldId="299"/>
            <ac:picMk id="38" creationId="{B9715AE6-0534-4AA8-9C0F-C7BCB0143609}"/>
          </ac:picMkLst>
        </pc:picChg>
        <pc:picChg chg="del">
          <ac:chgData name="K HJ" userId="14ab70bdc0bfc001" providerId="LiveId" clId="{D441B0CA-17E4-4CF6-9E31-862EAF735089}" dt="2022-01-05T12:28:16.788" v="3685" actId="478"/>
          <ac:picMkLst>
            <pc:docMk/>
            <pc:sldMk cId="785329430" sldId="299"/>
            <ac:picMk id="40" creationId="{BA928708-9B71-42AA-82EF-CA6D9ECBEC83}"/>
          </ac:picMkLst>
        </pc:picChg>
        <pc:cxnChg chg="del">
          <ac:chgData name="K HJ" userId="14ab70bdc0bfc001" providerId="LiveId" clId="{D441B0CA-17E4-4CF6-9E31-862EAF735089}" dt="2022-01-05T12:28:16.788" v="3685" actId="478"/>
          <ac:cxnSpMkLst>
            <pc:docMk/>
            <pc:sldMk cId="785329430" sldId="299"/>
            <ac:cxnSpMk id="7" creationId="{19135546-34A6-48E7-8E57-C6CCECA1568E}"/>
          </ac:cxnSpMkLst>
        </pc:cxnChg>
        <pc:cxnChg chg="del">
          <ac:chgData name="K HJ" userId="14ab70bdc0bfc001" providerId="LiveId" clId="{D441B0CA-17E4-4CF6-9E31-862EAF735089}" dt="2022-01-05T12:28:16.788" v="3685" actId="478"/>
          <ac:cxnSpMkLst>
            <pc:docMk/>
            <pc:sldMk cId="785329430" sldId="299"/>
            <ac:cxnSpMk id="16" creationId="{654702A9-8DE3-42C5-B207-7D6AA94E5265}"/>
          </ac:cxnSpMkLst>
        </pc:cxnChg>
      </pc:sldChg>
      <pc:sldChg chg="addSp delSp modSp add mod">
        <pc:chgData name="K HJ" userId="14ab70bdc0bfc001" providerId="LiveId" clId="{D441B0CA-17E4-4CF6-9E31-862EAF735089}" dt="2022-01-05T13:12:49.314" v="4584" actId="1035"/>
        <pc:sldMkLst>
          <pc:docMk/>
          <pc:sldMk cId="3483668450" sldId="300"/>
        </pc:sldMkLst>
        <pc:spChg chg="mod">
          <ac:chgData name="K HJ" userId="14ab70bdc0bfc001" providerId="LiveId" clId="{D441B0CA-17E4-4CF6-9E31-862EAF735089}" dt="2022-01-05T13:01:01.310" v="4305" actId="20577"/>
          <ac:spMkLst>
            <pc:docMk/>
            <pc:sldMk cId="3483668450" sldId="300"/>
            <ac:spMk id="5" creationId="{8DD25DEC-4F15-4754-B254-3D7F6BCAC00C}"/>
          </ac:spMkLst>
        </pc:spChg>
        <pc:spChg chg="del">
          <ac:chgData name="K HJ" userId="14ab70bdc0bfc001" providerId="LiveId" clId="{D441B0CA-17E4-4CF6-9E31-862EAF735089}" dt="2022-01-05T12:48:49.097" v="4077" actId="478"/>
          <ac:spMkLst>
            <pc:docMk/>
            <pc:sldMk cId="3483668450" sldId="300"/>
            <ac:spMk id="6" creationId="{9F6CD122-35AA-4195-BFCD-BA4841A128B6}"/>
          </ac:spMkLst>
        </pc:spChg>
        <pc:spChg chg="add del mod">
          <ac:chgData name="K HJ" userId="14ab70bdc0bfc001" providerId="LiveId" clId="{D441B0CA-17E4-4CF6-9E31-862EAF735089}" dt="2022-01-05T13:09:39.590" v="4513" actId="478"/>
          <ac:spMkLst>
            <pc:docMk/>
            <pc:sldMk cId="3483668450" sldId="300"/>
            <ac:spMk id="7" creationId="{54C9FD0E-824A-4BC7-A4F7-C38686D4D288}"/>
          </ac:spMkLst>
        </pc:spChg>
        <pc:spChg chg="add 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9" creationId="{6364CB3A-2A93-4898-A119-EF534D901726}"/>
          </ac:spMkLst>
        </pc:spChg>
        <pc:spChg chg="add 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10" creationId="{FBD2C195-9DC0-472F-A191-C097CE59E541}"/>
          </ac:spMkLst>
        </pc:spChg>
        <pc:spChg chg="mod">
          <ac:chgData name="K HJ" userId="14ab70bdc0bfc001" providerId="LiveId" clId="{D441B0CA-17E4-4CF6-9E31-862EAF735089}" dt="2022-01-05T13:06:24.732" v="4509" actId="13926"/>
          <ac:spMkLst>
            <pc:docMk/>
            <pc:sldMk cId="3483668450" sldId="300"/>
            <ac:spMk id="15" creationId="{C349AB8B-4A96-4E62-9499-55E2EB0EB277}"/>
          </ac:spMkLst>
        </pc:spChg>
        <pc:spChg chg="mod">
          <ac:chgData name="K HJ" userId="14ab70bdc0bfc001" providerId="LiveId" clId="{D441B0CA-17E4-4CF6-9E31-862EAF735089}" dt="2022-01-05T13:06:15.084" v="4508" actId="208"/>
          <ac:spMkLst>
            <pc:docMk/>
            <pc:sldMk cId="3483668450" sldId="300"/>
            <ac:spMk id="16" creationId="{5BF86106-978D-4AD1-8248-B74BFE4FEB82}"/>
          </ac:spMkLst>
        </pc:spChg>
        <pc:spChg chg="add 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17" creationId="{CBDD7B3D-C4C8-446A-AF72-E2018DC771B1}"/>
          </ac:spMkLst>
        </pc:spChg>
        <pc:spChg chg="del">
          <ac:chgData name="K HJ" userId="14ab70bdc0bfc001" providerId="LiveId" clId="{D441B0CA-17E4-4CF6-9E31-862EAF735089}" dt="2022-01-05T12:48:49.097" v="4077" actId="478"/>
          <ac:spMkLst>
            <pc:docMk/>
            <pc:sldMk cId="3483668450" sldId="300"/>
            <ac:spMk id="19" creationId="{BBC71BD0-70D4-42A1-B4C0-BC077CA9EABC}"/>
          </ac:spMkLst>
        </pc:spChg>
        <pc:spChg chg="del">
          <ac:chgData name="K HJ" userId="14ab70bdc0bfc001" providerId="LiveId" clId="{D441B0CA-17E4-4CF6-9E31-862EAF735089}" dt="2022-01-05T12:48:49.097" v="4077" actId="478"/>
          <ac:spMkLst>
            <pc:docMk/>
            <pc:sldMk cId="3483668450" sldId="300"/>
            <ac:spMk id="20" creationId="{FBD48494-2B12-4B6D-A68C-E3649E4F3633}"/>
          </ac:spMkLst>
        </pc:spChg>
        <pc:spChg chg="del">
          <ac:chgData name="K HJ" userId="14ab70bdc0bfc001" providerId="LiveId" clId="{D441B0CA-17E4-4CF6-9E31-862EAF735089}" dt="2022-01-05T12:48:49.097" v="4077" actId="478"/>
          <ac:spMkLst>
            <pc:docMk/>
            <pc:sldMk cId="3483668450" sldId="300"/>
            <ac:spMk id="21" creationId="{B2512B50-E518-4A79-BF1A-BA33AA4DA1D9}"/>
          </ac:spMkLst>
        </pc:spChg>
        <pc:spChg chg="add 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22" creationId="{7F7E4B95-4490-444C-AD9F-4BA8E287F419}"/>
          </ac:spMkLst>
        </pc:spChg>
        <pc:spChg chg="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23" creationId="{471269CC-72B5-4A42-BFB3-07D28E233CB4}"/>
          </ac:spMkLst>
        </pc:spChg>
        <pc:spChg chg="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25" creationId="{E0918212-5D96-409A-8AAE-58C39597308D}"/>
          </ac:spMkLst>
        </pc:spChg>
        <pc:grpChg chg="add mod">
          <ac:chgData name="K HJ" userId="14ab70bdc0bfc001" providerId="LiveId" clId="{D441B0CA-17E4-4CF6-9E31-862EAF735089}" dt="2022-01-05T13:12:49.314" v="4584" actId="1035"/>
          <ac:grpSpMkLst>
            <pc:docMk/>
            <pc:sldMk cId="3483668450" sldId="300"/>
            <ac:grpSpMk id="14" creationId="{CC2CE689-BD14-459A-A18B-F56D73A90BAF}"/>
          </ac:grpSpMkLst>
        </pc:grpChg>
        <pc:picChg chg="del">
          <ac:chgData name="K HJ" userId="14ab70bdc0bfc001" providerId="LiveId" clId="{D441B0CA-17E4-4CF6-9E31-862EAF735089}" dt="2022-01-05T12:48:49.097" v="4077" actId="478"/>
          <ac:picMkLst>
            <pc:docMk/>
            <pc:sldMk cId="3483668450" sldId="300"/>
            <ac:picMk id="8" creationId="{1A6B2B75-A0F2-4430-BB48-01C841033A26}"/>
          </ac:picMkLst>
        </pc:picChg>
        <pc:picChg chg="mod">
          <ac:chgData name="K HJ" userId="14ab70bdc0bfc001" providerId="LiveId" clId="{D441B0CA-17E4-4CF6-9E31-862EAF735089}" dt="2022-01-05T13:12:49.314" v="4584" actId="1035"/>
          <ac:picMkLst>
            <pc:docMk/>
            <pc:sldMk cId="3483668450" sldId="300"/>
            <ac:picMk id="24" creationId="{8E5A2A13-E61A-4145-B8C1-E9433DD51F6D}"/>
          </ac:picMkLst>
        </pc:picChg>
        <pc:cxnChg chg="add mod">
          <ac:chgData name="K HJ" userId="14ab70bdc0bfc001" providerId="LiveId" clId="{D441B0CA-17E4-4CF6-9E31-862EAF735089}" dt="2022-01-05T13:12:49.314" v="4584" actId="1035"/>
          <ac:cxnSpMkLst>
            <pc:docMk/>
            <pc:sldMk cId="3483668450" sldId="300"/>
            <ac:cxnSpMk id="12" creationId="{6568A33F-0924-4BB1-931C-A5CA356969D4}"/>
          </ac:cxnSpMkLst>
        </pc:cxnChg>
      </pc:sldChg>
      <pc:sldChg chg="addSp delSp modSp add mod ord">
        <pc:chgData name="K HJ" userId="14ab70bdc0bfc001" providerId="LiveId" clId="{D441B0CA-17E4-4CF6-9E31-862EAF735089}" dt="2022-01-05T13:18:48.432" v="4829" actId="1036"/>
        <pc:sldMkLst>
          <pc:docMk/>
          <pc:sldMk cId="3174670192" sldId="301"/>
        </pc:sldMkLst>
        <pc:spChg chg="mod">
          <ac:chgData name="K HJ" userId="14ab70bdc0bfc001" providerId="LiveId" clId="{D441B0CA-17E4-4CF6-9E31-862EAF735089}" dt="2022-01-05T13:14:21.503" v="4609"/>
          <ac:spMkLst>
            <pc:docMk/>
            <pc:sldMk cId="3174670192" sldId="301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14:13.623" v="4589" actId="20577"/>
          <ac:spMkLst>
            <pc:docMk/>
            <pc:sldMk cId="3174670192" sldId="301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3:14:55.025" v="4757"/>
          <ac:spMkLst>
            <pc:docMk/>
            <pc:sldMk cId="3174670192" sldId="301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3:18:48.432" v="4829" actId="1036"/>
          <ac:spMkLst>
            <pc:docMk/>
            <pc:sldMk cId="3174670192" sldId="301"/>
            <ac:spMk id="6" creationId="{9F6CD122-35AA-4195-BFCD-BA4841A128B6}"/>
          </ac:spMkLst>
        </pc:spChg>
        <pc:spChg chg="del">
          <ac:chgData name="K HJ" userId="14ab70bdc0bfc001" providerId="LiveId" clId="{D441B0CA-17E4-4CF6-9E31-862EAF735089}" dt="2022-01-05T13:14:57.477" v="4758" actId="478"/>
          <ac:spMkLst>
            <pc:docMk/>
            <pc:sldMk cId="3174670192" sldId="301"/>
            <ac:spMk id="19" creationId="{BBC71BD0-70D4-42A1-B4C0-BC077CA9EABC}"/>
          </ac:spMkLst>
        </pc:spChg>
        <pc:spChg chg="del mod ord">
          <ac:chgData name="K HJ" userId="14ab70bdc0bfc001" providerId="LiveId" clId="{D441B0CA-17E4-4CF6-9E31-862EAF735089}" dt="2022-01-05T13:17:32.186" v="4792" actId="478"/>
          <ac:spMkLst>
            <pc:docMk/>
            <pc:sldMk cId="3174670192" sldId="301"/>
            <ac:spMk id="20" creationId="{FBD48494-2B12-4B6D-A68C-E3649E4F3633}"/>
          </ac:spMkLst>
        </pc:spChg>
        <pc:spChg chg="mod ord">
          <ac:chgData name="K HJ" userId="14ab70bdc0bfc001" providerId="LiveId" clId="{D441B0CA-17E4-4CF6-9E31-862EAF735089}" dt="2022-01-05T13:18:48.432" v="4829" actId="1036"/>
          <ac:spMkLst>
            <pc:docMk/>
            <pc:sldMk cId="3174670192" sldId="301"/>
            <ac:spMk id="21" creationId="{B2512B50-E518-4A79-BF1A-BA33AA4DA1D9}"/>
          </ac:spMkLst>
        </pc:spChg>
        <pc:spChg chg="add mod">
          <ac:chgData name="K HJ" userId="14ab70bdc0bfc001" providerId="LiveId" clId="{D441B0CA-17E4-4CF6-9E31-862EAF735089}" dt="2022-01-05T13:18:48.432" v="4829" actId="1036"/>
          <ac:spMkLst>
            <pc:docMk/>
            <pc:sldMk cId="3174670192" sldId="301"/>
            <ac:spMk id="22" creationId="{49B76218-EC2A-4A7A-8417-9D49F1AFA7EF}"/>
          </ac:spMkLst>
        </pc:spChg>
        <pc:spChg chg="del">
          <ac:chgData name="K HJ" userId="14ab70bdc0bfc001" providerId="LiveId" clId="{D441B0CA-17E4-4CF6-9E31-862EAF735089}" dt="2022-01-05T13:14:57.477" v="4758" actId="478"/>
          <ac:spMkLst>
            <pc:docMk/>
            <pc:sldMk cId="3174670192" sldId="301"/>
            <ac:spMk id="26" creationId="{4B776CE8-E4BD-4132-B343-6A9493534588}"/>
          </ac:spMkLst>
        </pc:spChg>
        <pc:grpChg chg="del">
          <ac:chgData name="K HJ" userId="14ab70bdc0bfc001" providerId="LiveId" clId="{D441B0CA-17E4-4CF6-9E31-862EAF735089}" dt="2022-01-05T13:14:57.477" v="4758" actId="478"/>
          <ac:grpSpMkLst>
            <pc:docMk/>
            <pc:sldMk cId="3174670192" sldId="301"/>
            <ac:grpSpMk id="28" creationId="{FF7F4F6D-E67D-433B-8CAB-092E3EE4934E}"/>
          </ac:grpSpMkLst>
        </pc:grpChg>
        <pc:grpChg chg="del">
          <ac:chgData name="K HJ" userId="14ab70bdc0bfc001" providerId="LiveId" clId="{D441B0CA-17E4-4CF6-9E31-862EAF735089}" dt="2022-01-05T13:14:57.477" v="4758" actId="478"/>
          <ac:grpSpMkLst>
            <pc:docMk/>
            <pc:sldMk cId="3174670192" sldId="301"/>
            <ac:grpSpMk id="31" creationId="{E71BF756-E72D-4934-B9F9-E2D48A6ACC07}"/>
          </ac:grpSpMkLst>
        </pc:grpChg>
        <pc:picChg chg="del">
          <ac:chgData name="K HJ" userId="14ab70bdc0bfc001" providerId="LiveId" clId="{D441B0CA-17E4-4CF6-9E31-862EAF735089}" dt="2022-01-05T13:15:38.085" v="4762" actId="478"/>
          <ac:picMkLst>
            <pc:docMk/>
            <pc:sldMk cId="3174670192" sldId="301"/>
            <ac:picMk id="8" creationId="{1A6B2B75-A0F2-4430-BB48-01C841033A26}"/>
          </ac:picMkLst>
        </pc:picChg>
        <pc:picChg chg="add mod">
          <ac:chgData name="K HJ" userId="14ab70bdc0bfc001" providerId="LiveId" clId="{D441B0CA-17E4-4CF6-9E31-862EAF735089}" dt="2022-01-05T13:18:48.432" v="4829" actId="1036"/>
          <ac:picMkLst>
            <pc:docMk/>
            <pc:sldMk cId="3174670192" sldId="301"/>
            <ac:picMk id="9" creationId="{2BDB4B92-CFDF-4D2E-8C37-D70E302238F4}"/>
          </ac:picMkLst>
        </pc:picChg>
        <pc:picChg chg="add mod">
          <ac:chgData name="K HJ" userId="14ab70bdc0bfc001" providerId="LiveId" clId="{D441B0CA-17E4-4CF6-9E31-862EAF735089}" dt="2022-01-05T13:18:48.432" v="4829" actId="1036"/>
          <ac:picMkLst>
            <pc:docMk/>
            <pc:sldMk cId="3174670192" sldId="301"/>
            <ac:picMk id="11" creationId="{65BAB568-B815-47EA-BD77-82C5E4867432}"/>
          </ac:picMkLst>
        </pc:picChg>
        <pc:picChg chg="del">
          <ac:chgData name="K HJ" userId="14ab70bdc0bfc001" providerId="LiveId" clId="{D441B0CA-17E4-4CF6-9E31-862EAF735089}" dt="2022-01-05T13:14:57.477" v="4758" actId="478"/>
          <ac:picMkLst>
            <pc:docMk/>
            <pc:sldMk cId="3174670192" sldId="301"/>
            <ac:picMk id="1026" creationId="{4CE3DD4A-EE47-4D8D-BB71-5202DE3C8F06}"/>
          </ac:picMkLst>
        </pc:picChg>
        <pc:cxnChg chg="add mod">
          <ac:chgData name="K HJ" userId="14ab70bdc0bfc001" providerId="LiveId" clId="{D441B0CA-17E4-4CF6-9E31-862EAF735089}" dt="2022-01-05T13:18:48.432" v="4829" actId="1036"/>
          <ac:cxnSpMkLst>
            <pc:docMk/>
            <pc:sldMk cId="3174670192" sldId="301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3:18:48.432" v="4829" actId="1036"/>
          <ac:cxnSpMkLst>
            <pc:docMk/>
            <pc:sldMk cId="3174670192" sldId="301"/>
            <ac:cxnSpMk id="27" creationId="{EC5F2FC6-97E9-4A78-9337-B25A2D6B5292}"/>
          </ac:cxnSpMkLst>
        </pc:cxnChg>
        <pc:cxnChg chg="add mod">
          <ac:chgData name="K HJ" userId="14ab70bdc0bfc001" providerId="LiveId" clId="{D441B0CA-17E4-4CF6-9E31-862EAF735089}" dt="2022-01-05T13:18:48.432" v="4829" actId="1036"/>
          <ac:cxnSpMkLst>
            <pc:docMk/>
            <pc:sldMk cId="3174670192" sldId="301"/>
            <ac:cxnSpMk id="34" creationId="{303C5C19-278F-498A-9EC0-190F3E74C409}"/>
          </ac:cxnSpMkLst>
        </pc:cxnChg>
        <pc:cxnChg chg="add mod">
          <ac:chgData name="K HJ" userId="14ab70bdc0bfc001" providerId="LiveId" clId="{D441B0CA-17E4-4CF6-9E31-862EAF735089}" dt="2022-01-05T13:18:48.432" v="4829" actId="1036"/>
          <ac:cxnSpMkLst>
            <pc:docMk/>
            <pc:sldMk cId="3174670192" sldId="301"/>
            <ac:cxnSpMk id="35" creationId="{12E0D29A-7258-4A50-8221-24E9021C03C1}"/>
          </ac:cxnSpMkLst>
        </pc:cxnChg>
      </pc:sldChg>
      <pc:sldChg chg="addSp delSp modSp add mod">
        <pc:chgData name="K HJ" userId="14ab70bdc0bfc001" providerId="LiveId" clId="{D441B0CA-17E4-4CF6-9E31-862EAF735089}" dt="2022-01-05T13:26:01.554" v="5054" actId="14100"/>
        <pc:sldMkLst>
          <pc:docMk/>
          <pc:sldMk cId="1195898888" sldId="302"/>
        </pc:sldMkLst>
        <pc:spChg chg="mod">
          <ac:chgData name="K HJ" userId="14ab70bdc0bfc001" providerId="LiveId" clId="{D441B0CA-17E4-4CF6-9E31-862EAF735089}" dt="2022-01-05T13:19:37.630" v="4910"/>
          <ac:spMkLst>
            <pc:docMk/>
            <pc:sldMk cId="1195898888" sldId="302"/>
            <ac:spMk id="5" creationId="{8DD25DEC-4F15-4754-B254-3D7F6BCAC00C}"/>
          </ac:spMkLst>
        </pc:spChg>
        <pc:spChg chg="del">
          <ac:chgData name="K HJ" userId="14ab70bdc0bfc001" providerId="LiveId" clId="{D441B0CA-17E4-4CF6-9E31-862EAF735089}" dt="2022-01-05T13:22:45.208" v="4925" actId="478"/>
          <ac:spMkLst>
            <pc:docMk/>
            <pc:sldMk cId="1195898888" sldId="302"/>
            <ac:spMk id="6" creationId="{9F6CD122-35AA-4195-BFCD-BA4841A128B6}"/>
          </ac:spMkLst>
        </pc:spChg>
        <pc:spChg chg="add del mod">
          <ac:chgData name="K HJ" userId="14ab70bdc0bfc001" providerId="LiveId" clId="{D441B0CA-17E4-4CF6-9E31-862EAF735089}" dt="2022-01-05T13:25:02.191" v="5037" actId="478"/>
          <ac:spMkLst>
            <pc:docMk/>
            <pc:sldMk cId="1195898888" sldId="302"/>
            <ac:spMk id="19" creationId="{C6160F69-48F7-4D95-85E5-FA08EEECA5C2}"/>
          </ac:spMkLst>
        </pc:spChg>
        <pc:spChg chg="add del mod">
          <ac:chgData name="K HJ" userId="14ab70bdc0bfc001" providerId="LiveId" clId="{D441B0CA-17E4-4CF6-9E31-862EAF735089}" dt="2022-01-05T13:25:00.071" v="5036" actId="478"/>
          <ac:spMkLst>
            <pc:docMk/>
            <pc:sldMk cId="1195898888" sldId="302"/>
            <ac:spMk id="20" creationId="{D892E5C7-15CC-4E1A-9363-D854D031A8DD}"/>
          </ac:spMkLst>
        </pc:spChg>
        <pc:spChg chg="del">
          <ac:chgData name="K HJ" userId="14ab70bdc0bfc001" providerId="LiveId" clId="{D441B0CA-17E4-4CF6-9E31-862EAF735089}" dt="2022-01-05T13:21:55.394" v="4915" actId="478"/>
          <ac:spMkLst>
            <pc:docMk/>
            <pc:sldMk cId="1195898888" sldId="302"/>
            <ac:spMk id="21" creationId="{B2512B50-E518-4A79-BF1A-BA33AA4DA1D9}"/>
          </ac:spMkLst>
        </pc:spChg>
        <pc:spChg chg="mod">
          <ac:chgData name="K HJ" userId="14ab70bdc0bfc001" providerId="LiveId" clId="{D441B0CA-17E4-4CF6-9E31-862EAF735089}" dt="2022-01-05T13:24:01.013" v="5029" actId="14100"/>
          <ac:spMkLst>
            <pc:docMk/>
            <pc:sldMk cId="1195898888" sldId="302"/>
            <ac:spMk id="22" creationId="{49B76218-EC2A-4A7A-8417-9D49F1AFA7EF}"/>
          </ac:spMkLst>
        </pc:spChg>
        <pc:picChg chg="add mod">
          <ac:chgData name="K HJ" userId="14ab70bdc0bfc001" providerId="LiveId" clId="{D441B0CA-17E4-4CF6-9E31-862EAF735089}" dt="2022-01-05T13:23:43.208" v="5014" actId="1076"/>
          <ac:picMkLst>
            <pc:docMk/>
            <pc:sldMk cId="1195898888" sldId="302"/>
            <ac:picMk id="8" creationId="{D078BB4B-DF5F-4DEE-983F-57DEB28EB36F}"/>
          </ac:picMkLst>
        </pc:picChg>
        <pc:picChg chg="del">
          <ac:chgData name="K HJ" userId="14ab70bdc0bfc001" providerId="LiveId" clId="{D441B0CA-17E4-4CF6-9E31-862EAF735089}" dt="2022-01-05T13:21:45.855" v="4911" actId="478"/>
          <ac:picMkLst>
            <pc:docMk/>
            <pc:sldMk cId="1195898888" sldId="302"/>
            <ac:picMk id="9" creationId="{2BDB4B92-CFDF-4D2E-8C37-D70E302238F4}"/>
          </ac:picMkLst>
        </pc:picChg>
        <pc:picChg chg="del">
          <ac:chgData name="K HJ" userId="14ab70bdc0bfc001" providerId="LiveId" clId="{D441B0CA-17E4-4CF6-9E31-862EAF735089}" dt="2022-01-05T13:21:49.963" v="4913" actId="478"/>
          <ac:picMkLst>
            <pc:docMk/>
            <pc:sldMk cId="1195898888" sldId="302"/>
            <ac:picMk id="11" creationId="{65BAB568-B815-47EA-BD77-82C5E4867432}"/>
          </ac:picMkLst>
        </pc:picChg>
        <pc:picChg chg="add mod">
          <ac:chgData name="K HJ" userId="14ab70bdc0bfc001" providerId="LiveId" clId="{D441B0CA-17E4-4CF6-9E31-862EAF735089}" dt="2022-01-05T13:23:47.601" v="5025" actId="1036"/>
          <ac:picMkLst>
            <pc:docMk/>
            <pc:sldMk cId="1195898888" sldId="302"/>
            <ac:picMk id="12" creationId="{D6C967C4-0FBA-4163-9025-AE36668C4C08}"/>
          </ac:picMkLst>
        </pc:picChg>
        <pc:cxnChg chg="del">
          <ac:chgData name="K HJ" userId="14ab70bdc0bfc001" providerId="LiveId" clId="{D441B0CA-17E4-4CF6-9E31-862EAF735089}" dt="2022-01-05T13:21:45.855" v="4911" actId="478"/>
          <ac:cxnSpMkLst>
            <pc:docMk/>
            <pc:sldMk cId="1195898888" sldId="302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3:25:36.984" v="5050" actId="692"/>
          <ac:cxnSpMkLst>
            <pc:docMk/>
            <pc:sldMk cId="1195898888" sldId="302"/>
            <ac:cxnSpMk id="15" creationId="{71BFFBD1-7AD5-48E6-B27C-1E88C42E1FE8}"/>
          </ac:cxnSpMkLst>
        </pc:cxnChg>
        <pc:cxnChg chg="add mod">
          <ac:chgData name="K HJ" userId="14ab70bdc0bfc001" providerId="LiveId" clId="{D441B0CA-17E4-4CF6-9E31-862EAF735089}" dt="2022-01-05T13:26:01.554" v="5054" actId="14100"/>
          <ac:cxnSpMkLst>
            <pc:docMk/>
            <pc:sldMk cId="1195898888" sldId="302"/>
            <ac:cxnSpMk id="25" creationId="{726A99D6-EDAB-40CA-8963-64EF572887D4}"/>
          </ac:cxnSpMkLst>
        </pc:cxnChg>
        <pc:cxnChg chg="del">
          <ac:chgData name="K HJ" userId="14ab70bdc0bfc001" providerId="LiveId" clId="{D441B0CA-17E4-4CF6-9E31-862EAF735089}" dt="2022-01-05T13:21:45.855" v="4911" actId="478"/>
          <ac:cxnSpMkLst>
            <pc:docMk/>
            <pc:sldMk cId="1195898888" sldId="302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3:21:45.855" v="4911" actId="478"/>
          <ac:cxnSpMkLst>
            <pc:docMk/>
            <pc:sldMk cId="1195898888" sldId="302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3:21:45.855" v="4911" actId="478"/>
          <ac:cxnSpMkLst>
            <pc:docMk/>
            <pc:sldMk cId="1195898888" sldId="302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3:46:28.986" v="5141" actId="1076"/>
        <pc:sldMkLst>
          <pc:docMk/>
          <pc:sldMk cId="1612341688" sldId="303"/>
        </pc:sldMkLst>
        <pc:spChg chg="mod">
          <ac:chgData name="K HJ" userId="14ab70bdc0bfc001" providerId="LiveId" clId="{D441B0CA-17E4-4CF6-9E31-862EAF735089}" dt="2022-01-05T13:26:40.411" v="5119"/>
          <ac:spMkLst>
            <pc:docMk/>
            <pc:sldMk cId="1612341688" sldId="303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3:45:49.324" v="5132" actId="14100"/>
          <ac:spMkLst>
            <pc:docMk/>
            <pc:sldMk cId="1612341688" sldId="303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3:28:36.227" v="5129" actId="1076"/>
          <ac:spMkLst>
            <pc:docMk/>
            <pc:sldMk cId="1612341688" sldId="303"/>
            <ac:spMk id="17" creationId="{8909584F-5EF3-4D19-9E5B-10C56B99645A}"/>
          </ac:spMkLst>
        </pc:spChg>
        <pc:spChg chg="add mod">
          <ac:chgData name="K HJ" userId="14ab70bdc0bfc001" providerId="LiveId" clId="{D441B0CA-17E4-4CF6-9E31-862EAF735089}" dt="2022-01-05T13:46:09.141" v="5139" actId="14100"/>
          <ac:spMkLst>
            <pc:docMk/>
            <pc:sldMk cId="1612341688" sldId="303"/>
            <ac:spMk id="20" creationId="{E5A33CEB-CA4C-4D07-A852-9CC33C656C4F}"/>
          </ac:spMkLst>
        </pc:spChg>
        <pc:spChg chg="del">
          <ac:chgData name="K HJ" userId="14ab70bdc0bfc001" providerId="LiveId" clId="{D441B0CA-17E4-4CF6-9E31-862EAF735089}" dt="2022-01-05T13:26:49.262" v="5120" actId="478"/>
          <ac:spMkLst>
            <pc:docMk/>
            <pc:sldMk cId="1612341688" sldId="303"/>
            <ac:spMk id="21" creationId="{B2512B50-E518-4A79-BF1A-BA33AA4DA1D9}"/>
          </ac:spMkLst>
        </pc:spChg>
        <pc:spChg chg="del">
          <ac:chgData name="K HJ" userId="14ab70bdc0bfc001" providerId="LiveId" clId="{D441B0CA-17E4-4CF6-9E31-862EAF735089}" dt="2022-01-05T13:26:49.262" v="5120" actId="478"/>
          <ac:spMkLst>
            <pc:docMk/>
            <pc:sldMk cId="1612341688" sldId="303"/>
            <ac:spMk id="22" creationId="{49B76218-EC2A-4A7A-8417-9D49F1AFA7EF}"/>
          </ac:spMkLst>
        </pc:spChg>
        <pc:picChg chg="add mod">
          <ac:chgData name="K HJ" userId="14ab70bdc0bfc001" providerId="LiveId" clId="{D441B0CA-17E4-4CF6-9E31-862EAF735089}" dt="2022-01-05T13:28:07.088" v="5125" actId="1076"/>
          <ac:picMkLst>
            <pc:docMk/>
            <pc:sldMk cId="1612341688" sldId="303"/>
            <ac:picMk id="8" creationId="{60E73EDA-0E41-476D-BBC6-1C046AD6FC98}"/>
          </ac:picMkLst>
        </pc:picChg>
        <pc:picChg chg="del">
          <ac:chgData name="K HJ" userId="14ab70bdc0bfc001" providerId="LiveId" clId="{D441B0CA-17E4-4CF6-9E31-862EAF735089}" dt="2022-01-05T13:26:54.578" v="5122" actId="478"/>
          <ac:picMkLst>
            <pc:docMk/>
            <pc:sldMk cId="1612341688" sldId="303"/>
            <ac:picMk id="9" creationId="{2BDB4B92-CFDF-4D2E-8C37-D70E302238F4}"/>
          </ac:picMkLst>
        </pc:picChg>
        <pc:picChg chg="del">
          <ac:chgData name="K HJ" userId="14ab70bdc0bfc001" providerId="LiveId" clId="{D441B0CA-17E4-4CF6-9E31-862EAF735089}" dt="2022-01-05T13:26:49.262" v="5120" actId="478"/>
          <ac:picMkLst>
            <pc:docMk/>
            <pc:sldMk cId="1612341688" sldId="303"/>
            <ac:picMk id="11" creationId="{65BAB568-B815-47EA-BD77-82C5E4867432}"/>
          </ac:picMkLst>
        </pc:picChg>
        <pc:picChg chg="add mod ord">
          <ac:chgData name="K HJ" userId="14ab70bdc0bfc001" providerId="LiveId" clId="{D441B0CA-17E4-4CF6-9E31-862EAF735089}" dt="2022-01-05T13:45:58.675" v="5136" actId="166"/>
          <ac:picMkLst>
            <pc:docMk/>
            <pc:sldMk cId="1612341688" sldId="303"/>
            <ac:picMk id="12" creationId="{5DD48669-FEE5-423F-8D85-8627ADE5CA49}"/>
          </ac:picMkLst>
        </pc:picChg>
        <pc:cxnChg chg="del">
          <ac:chgData name="K HJ" userId="14ab70bdc0bfc001" providerId="LiveId" clId="{D441B0CA-17E4-4CF6-9E31-862EAF735089}" dt="2022-01-05T13:26:53.339" v="5121" actId="478"/>
          <ac:cxnSpMkLst>
            <pc:docMk/>
            <pc:sldMk cId="1612341688" sldId="303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3:46:28.986" v="5141" actId="1076"/>
          <ac:cxnSpMkLst>
            <pc:docMk/>
            <pc:sldMk cId="1612341688" sldId="303"/>
            <ac:cxnSpMk id="23" creationId="{D07EFDBC-9E23-4E7E-9C45-A0F296D040C1}"/>
          </ac:cxnSpMkLst>
        </pc:cxnChg>
        <pc:cxnChg chg="del">
          <ac:chgData name="K HJ" userId="14ab70bdc0bfc001" providerId="LiveId" clId="{D441B0CA-17E4-4CF6-9E31-862EAF735089}" dt="2022-01-05T13:26:53.339" v="5121" actId="478"/>
          <ac:cxnSpMkLst>
            <pc:docMk/>
            <pc:sldMk cId="1612341688" sldId="303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3:26:53.339" v="5121" actId="478"/>
          <ac:cxnSpMkLst>
            <pc:docMk/>
            <pc:sldMk cId="1612341688" sldId="303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3:26:53.339" v="5121" actId="478"/>
          <ac:cxnSpMkLst>
            <pc:docMk/>
            <pc:sldMk cId="1612341688" sldId="303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3:51:44.838" v="5408" actId="14100"/>
        <pc:sldMkLst>
          <pc:docMk/>
          <pc:sldMk cId="1510333664" sldId="304"/>
        </pc:sldMkLst>
        <pc:spChg chg="mod">
          <ac:chgData name="K HJ" userId="14ab70bdc0bfc001" providerId="LiveId" clId="{D441B0CA-17E4-4CF6-9E31-862EAF735089}" dt="2022-01-05T13:47:41.215" v="5214" actId="1076"/>
          <ac:spMkLst>
            <pc:docMk/>
            <pc:sldMk cId="1510333664" sldId="304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3:48:27.753" v="5248" actId="1036"/>
          <ac:spMkLst>
            <pc:docMk/>
            <pc:sldMk cId="1510333664" sldId="304"/>
            <ac:spMk id="11" creationId="{DD6DC040-1911-4DE1-B7BA-8D50B20BC5F8}"/>
          </ac:spMkLst>
        </pc:spChg>
        <pc:picChg chg="del mod">
          <ac:chgData name="K HJ" userId="14ab70bdc0bfc001" providerId="LiveId" clId="{D441B0CA-17E4-4CF6-9E31-862EAF735089}" dt="2022-01-05T13:51:24.395" v="5406" actId="21"/>
          <ac:picMkLst>
            <pc:docMk/>
            <pc:sldMk cId="1510333664" sldId="304"/>
            <ac:picMk id="4" creationId="{2F2024DE-C3DD-451D-B9C9-C4B0B54D4386}"/>
          </ac:picMkLst>
        </pc:picChg>
        <pc:picChg chg="add mod">
          <ac:chgData name="K HJ" userId="14ab70bdc0bfc001" providerId="LiveId" clId="{D441B0CA-17E4-4CF6-9E31-862EAF735089}" dt="2022-01-05T13:51:44.838" v="5408" actId="14100"/>
          <ac:picMkLst>
            <pc:docMk/>
            <pc:sldMk cId="1510333664" sldId="304"/>
            <ac:picMk id="3074" creationId="{3D41DA17-4485-46C2-842E-BF51FF327A09}"/>
          </ac:picMkLst>
        </pc:picChg>
        <pc:cxnChg chg="mod">
          <ac:chgData name="K HJ" userId="14ab70bdc0bfc001" providerId="LiveId" clId="{D441B0CA-17E4-4CF6-9E31-862EAF735089}" dt="2022-01-05T13:47:46.023" v="5222" actId="1035"/>
          <ac:cxnSpMkLst>
            <pc:docMk/>
            <pc:sldMk cId="1510333664" sldId="304"/>
            <ac:cxnSpMk id="12" creationId="{E9C7568C-DA98-40CE-9115-1F19853EEDF6}"/>
          </ac:cxnSpMkLst>
        </pc:cxnChg>
        <pc:cxnChg chg="mod">
          <ac:chgData name="K HJ" userId="14ab70bdc0bfc001" providerId="LiveId" clId="{D441B0CA-17E4-4CF6-9E31-862EAF735089}" dt="2022-01-05T13:47:49.752" v="5228" actId="1036"/>
          <ac:cxnSpMkLst>
            <pc:docMk/>
            <pc:sldMk cId="1510333664" sldId="304"/>
            <ac:cxnSpMk id="13" creationId="{92A7BF85-EFF0-4169-9F33-5B30AFBB9A2A}"/>
          </ac:cxnSpMkLst>
        </pc:cxnChg>
      </pc:sldChg>
      <pc:sldChg chg="addSp delSp modSp add mod">
        <pc:chgData name="K HJ" userId="14ab70bdc0bfc001" providerId="LiveId" clId="{D441B0CA-17E4-4CF6-9E31-862EAF735089}" dt="2022-01-05T13:55:07.332" v="5411" actId="167"/>
        <pc:sldMkLst>
          <pc:docMk/>
          <pc:sldMk cId="1493403348" sldId="305"/>
        </pc:sldMkLst>
        <pc:spChg chg="mod">
          <ac:chgData name="K HJ" userId="14ab70bdc0bfc001" providerId="LiveId" clId="{D441B0CA-17E4-4CF6-9E31-862EAF735089}" dt="2022-01-05T13:49:01.586" v="5322" actId="1037"/>
          <ac:spMkLst>
            <pc:docMk/>
            <pc:sldMk cId="1493403348" sldId="305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3:48:46.068" v="5251" actId="20577"/>
          <ac:spMkLst>
            <pc:docMk/>
            <pc:sldMk cId="1493403348" sldId="305"/>
            <ac:spMk id="11" creationId="{DD6DC040-1911-4DE1-B7BA-8D50B20BC5F8}"/>
          </ac:spMkLst>
        </pc:spChg>
        <pc:picChg chg="del">
          <ac:chgData name="K HJ" userId="14ab70bdc0bfc001" providerId="LiveId" clId="{D441B0CA-17E4-4CF6-9E31-862EAF735089}" dt="2022-01-05T13:55:03.982" v="5409" actId="478"/>
          <ac:picMkLst>
            <pc:docMk/>
            <pc:sldMk cId="1493403348" sldId="305"/>
            <ac:picMk id="4" creationId="{2F2024DE-C3DD-451D-B9C9-C4B0B54D4386}"/>
          </ac:picMkLst>
        </pc:picChg>
        <pc:picChg chg="add mod ord">
          <ac:chgData name="K HJ" userId="14ab70bdc0bfc001" providerId="LiveId" clId="{D441B0CA-17E4-4CF6-9E31-862EAF735089}" dt="2022-01-05T13:55:07.332" v="5411" actId="167"/>
          <ac:picMkLst>
            <pc:docMk/>
            <pc:sldMk cId="1493403348" sldId="305"/>
            <ac:picMk id="8" creationId="{7A964B40-0AB5-4C75-B3C8-482F25222260}"/>
          </ac:picMkLst>
        </pc:picChg>
      </pc:sldChg>
      <pc:sldChg chg="modSp add mod ord">
        <pc:chgData name="K HJ" userId="14ab70bdc0bfc001" providerId="LiveId" clId="{D441B0CA-17E4-4CF6-9E31-862EAF735089}" dt="2022-01-05T13:49:27.749" v="5389" actId="20577"/>
        <pc:sldMkLst>
          <pc:docMk/>
          <pc:sldMk cId="753931849" sldId="306"/>
        </pc:sldMkLst>
        <pc:spChg chg="mod">
          <ac:chgData name="K HJ" userId="14ab70bdc0bfc001" providerId="LiveId" clId="{D441B0CA-17E4-4CF6-9E31-862EAF735089}" dt="2022-01-05T13:49:25.884" v="5387" actId="1037"/>
          <ac:spMkLst>
            <pc:docMk/>
            <pc:sldMk cId="753931849" sldId="306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3:49:27.749" v="5389" actId="20577"/>
          <ac:spMkLst>
            <pc:docMk/>
            <pc:sldMk cId="753931849" sldId="306"/>
            <ac:spMk id="11" creationId="{DD6DC040-1911-4DE1-B7BA-8D50B20BC5F8}"/>
          </ac:spMkLst>
        </pc:spChg>
      </pc:sldChg>
      <pc:sldChg chg="addSp delSp modSp add mod ord">
        <pc:chgData name="K HJ" userId="14ab70bdc0bfc001" providerId="LiveId" clId="{D441B0CA-17E4-4CF6-9E31-862EAF735089}" dt="2022-01-05T14:14:07.291" v="6234" actId="1076"/>
        <pc:sldMkLst>
          <pc:docMk/>
          <pc:sldMk cId="4173058407" sldId="307"/>
        </pc:sldMkLst>
        <pc:spChg chg="mod">
          <ac:chgData name="K HJ" userId="14ab70bdc0bfc001" providerId="LiveId" clId="{D441B0CA-17E4-4CF6-9E31-862EAF735089}" dt="2022-01-05T13:57:49.446" v="5502"/>
          <ac:spMkLst>
            <pc:docMk/>
            <pc:sldMk cId="4173058407" sldId="307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57:41.043" v="5459" actId="20577"/>
          <ac:spMkLst>
            <pc:docMk/>
            <pc:sldMk cId="4173058407" sldId="307"/>
            <ac:spMk id="4" creationId="{8E877FB6-6DE1-44E4-8EF8-7160153CD120}"/>
          </ac:spMkLst>
        </pc:spChg>
        <pc:spChg chg="del">
          <ac:chgData name="K HJ" userId="14ab70bdc0bfc001" providerId="LiveId" clId="{D441B0CA-17E4-4CF6-9E31-862EAF735089}" dt="2022-01-05T13:57:51.767" v="5503" actId="478"/>
          <ac:spMkLst>
            <pc:docMk/>
            <pc:sldMk cId="4173058407" sldId="307"/>
            <ac:spMk id="5" creationId="{8DD25DEC-4F15-4754-B254-3D7F6BCAC00C}"/>
          </ac:spMkLst>
        </pc:spChg>
        <pc:spChg chg="del">
          <ac:chgData name="K HJ" userId="14ab70bdc0bfc001" providerId="LiveId" clId="{D441B0CA-17E4-4CF6-9E31-862EAF735089}" dt="2022-01-05T14:07:15.690" v="5834" actId="478"/>
          <ac:spMkLst>
            <pc:docMk/>
            <pc:sldMk cId="4173058407" sldId="307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07:33.005" v="5888"/>
          <ac:spMkLst>
            <pc:docMk/>
            <pc:sldMk cId="4173058407" sldId="307"/>
            <ac:spMk id="17" creationId="{995B2720-9AB2-4DD1-8C90-6B0DFA377C6E}"/>
          </ac:spMkLst>
        </pc:spChg>
        <pc:spChg chg="add mod">
          <ac:chgData name="K HJ" userId="14ab70bdc0bfc001" providerId="LiveId" clId="{D441B0CA-17E4-4CF6-9E31-862EAF735089}" dt="2022-01-05T14:14:07.291" v="6234" actId="1076"/>
          <ac:spMkLst>
            <pc:docMk/>
            <pc:sldMk cId="4173058407" sldId="307"/>
            <ac:spMk id="20" creationId="{9E624BDC-595B-4926-8D9D-3B80C6E94D90}"/>
          </ac:spMkLst>
        </pc:spChg>
        <pc:spChg chg="del mod">
          <ac:chgData name="K HJ" userId="14ab70bdc0bfc001" providerId="LiveId" clId="{D441B0CA-17E4-4CF6-9E31-862EAF735089}" dt="2022-01-05T14:07:52.250" v="5896" actId="478"/>
          <ac:spMkLst>
            <pc:docMk/>
            <pc:sldMk cId="4173058407" sldId="307"/>
            <ac:spMk id="21" creationId="{B2512B50-E518-4A79-BF1A-BA33AA4DA1D9}"/>
          </ac:spMkLst>
        </pc:spChg>
        <pc:spChg chg="mod">
          <ac:chgData name="K HJ" userId="14ab70bdc0bfc001" providerId="LiveId" clId="{D441B0CA-17E4-4CF6-9E31-862EAF735089}" dt="2022-01-05T14:07:45.315" v="5894" actId="14100"/>
          <ac:spMkLst>
            <pc:docMk/>
            <pc:sldMk cId="4173058407" sldId="307"/>
            <ac:spMk id="22" creationId="{49B76218-EC2A-4A7A-8417-9D49F1AFA7EF}"/>
          </ac:spMkLst>
        </pc:spChg>
        <pc:spChg chg="mod">
          <ac:chgData name="K HJ" userId="14ab70bdc0bfc001" providerId="LiveId" clId="{D441B0CA-17E4-4CF6-9E31-862EAF735089}" dt="2022-01-05T14:10:37.594" v="5913"/>
          <ac:spMkLst>
            <pc:docMk/>
            <pc:sldMk cId="4173058407" sldId="307"/>
            <ac:spMk id="26" creationId="{75F9C9CD-C1E2-41B6-8493-F5FFF1DF20A3}"/>
          </ac:spMkLst>
        </pc:spChg>
        <pc:spChg chg="mod">
          <ac:chgData name="K HJ" userId="14ab70bdc0bfc001" providerId="LiveId" clId="{D441B0CA-17E4-4CF6-9E31-862EAF735089}" dt="2022-01-05T14:10:37.594" v="5913"/>
          <ac:spMkLst>
            <pc:docMk/>
            <pc:sldMk cId="4173058407" sldId="307"/>
            <ac:spMk id="28" creationId="{71B2AF8B-2068-4858-9C32-74096D0511BC}"/>
          </ac:spMkLst>
        </pc:spChg>
        <pc:spChg chg="add del mod">
          <ac:chgData name="K HJ" userId="14ab70bdc0bfc001" providerId="LiveId" clId="{D441B0CA-17E4-4CF6-9E31-862EAF735089}" dt="2022-01-05T14:11:19.290" v="5988" actId="478"/>
          <ac:spMkLst>
            <pc:docMk/>
            <pc:sldMk cId="4173058407" sldId="307"/>
            <ac:spMk id="29" creationId="{BC03D43D-83BC-49B9-BEEB-B002FF3F96C4}"/>
          </ac:spMkLst>
        </pc:spChg>
        <pc:spChg chg="add mod">
          <ac:chgData name="K HJ" userId="14ab70bdc0bfc001" providerId="LiveId" clId="{D441B0CA-17E4-4CF6-9E31-862EAF735089}" dt="2022-01-05T14:14:07.291" v="6234" actId="1076"/>
          <ac:spMkLst>
            <pc:docMk/>
            <pc:sldMk cId="4173058407" sldId="307"/>
            <ac:spMk id="36" creationId="{0D56CDC6-ED64-4088-8945-E7203B790D37}"/>
          </ac:spMkLst>
        </pc:spChg>
        <pc:spChg chg="add mod">
          <ac:chgData name="K HJ" userId="14ab70bdc0bfc001" providerId="LiveId" clId="{D441B0CA-17E4-4CF6-9E31-862EAF735089}" dt="2022-01-05T14:14:07.291" v="6234" actId="1076"/>
          <ac:spMkLst>
            <pc:docMk/>
            <pc:sldMk cId="4173058407" sldId="307"/>
            <ac:spMk id="37" creationId="{8EEFD516-FC87-4C23-83D7-38CE77103178}"/>
          </ac:spMkLst>
        </pc:spChg>
        <pc:spChg chg="add mod">
          <ac:chgData name="K HJ" userId="14ab70bdc0bfc001" providerId="LiveId" clId="{D441B0CA-17E4-4CF6-9E31-862EAF735089}" dt="2022-01-05T14:13:55.145" v="6205"/>
          <ac:spMkLst>
            <pc:docMk/>
            <pc:sldMk cId="4173058407" sldId="307"/>
            <ac:spMk id="38" creationId="{EA4E2F58-EF18-4246-B711-6AD658B23360}"/>
          </ac:spMkLst>
        </pc:spChg>
        <pc:grpChg chg="add del mod">
          <ac:chgData name="K HJ" userId="14ab70bdc0bfc001" providerId="LiveId" clId="{D441B0CA-17E4-4CF6-9E31-862EAF735089}" dt="2022-01-05T14:10:49.867" v="5916" actId="478"/>
          <ac:grpSpMkLst>
            <pc:docMk/>
            <pc:sldMk cId="4173058407" sldId="307"/>
            <ac:grpSpMk id="25" creationId="{99AE4C2F-6CB7-4C0D-9C60-DC331DAF89FC}"/>
          </ac:grpSpMkLst>
        </pc:grpChg>
        <pc:picChg chg="add mod">
          <ac:chgData name="K HJ" userId="14ab70bdc0bfc001" providerId="LiveId" clId="{D441B0CA-17E4-4CF6-9E31-862EAF735089}" dt="2022-01-05T14:07:49.896" v="5895" actId="1076"/>
          <ac:picMkLst>
            <pc:docMk/>
            <pc:sldMk cId="4173058407" sldId="307"/>
            <ac:picMk id="8" creationId="{02438A98-D605-4EB5-A621-D0B6C5B8D58C}"/>
          </ac:picMkLst>
        </pc:picChg>
        <pc:picChg chg="del">
          <ac:chgData name="K HJ" userId="14ab70bdc0bfc001" providerId="LiveId" clId="{D441B0CA-17E4-4CF6-9E31-862EAF735089}" dt="2022-01-05T14:07:15.690" v="5834" actId="478"/>
          <ac:picMkLst>
            <pc:docMk/>
            <pc:sldMk cId="4173058407" sldId="307"/>
            <ac:picMk id="9" creationId="{2BDB4B92-CFDF-4D2E-8C37-D70E302238F4}"/>
          </ac:picMkLst>
        </pc:picChg>
        <pc:picChg chg="del">
          <ac:chgData name="K HJ" userId="14ab70bdc0bfc001" providerId="LiveId" clId="{D441B0CA-17E4-4CF6-9E31-862EAF735089}" dt="2022-01-05T14:07:35.066" v="5890" actId="478"/>
          <ac:picMkLst>
            <pc:docMk/>
            <pc:sldMk cId="4173058407" sldId="307"/>
            <ac:picMk id="11" creationId="{65BAB568-B815-47EA-BD77-82C5E4867432}"/>
          </ac:picMkLst>
        </pc:picChg>
        <pc:picChg chg="add mod">
          <ac:chgData name="K HJ" userId="14ab70bdc0bfc001" providerId="LiveId" clId="{D441B0CA-17E4-4CF6-9E31-862EAF735089}" dt="2022-01-05T14:09:26.546" v="5910" actId="1582"/>
          <ac:picMkLst>
            <pc:docMk/>
            <pc:sldMk cId="4173058407" sldId="307"/>
            <ac:picMk id="12" creationId="{7BCC4126-4AB4-4B80-81A1-BEDF4FB5545A}"/>
          </ac:picMkLst>
        </pc:picChg>
        <pc:picChg chg="add mod">
          <ac:chgData name="K HJ" userId="14ab70bdc0bfc001" providerId="LiveId" clId="{D441B0CA-17E4-4CF6-9E31-862EAF735089}" dt="2022-01-05T14:09:33.055" v="5912" actId="1076"/>
          <ac:picMkLst>
            <pc:docMk/>
            <pc:sldMk cId="4173058407" sldId="307"/>
            <ac:picMk id="15" creationId="{74D8C28F-DA61-4661-827A-00F97F2BC215}"/>
          </ac:picMkLst>
        </pc:picChg>
        <pc:picChg chg="add mod">
          <ac:chgData name="K HJ" userId="14ab70bdc0bfc001" providerId="LiveId" clId="{D441B0CA-17E4-4CF6-9E31-862EAF735089}" dt="2022-01-05T14:09:30.940" v="5911" actId="1076"/>
          <ac:picMkLst>
            <pc:docMk/>
            <pc:sldMk cId="4173058407" sldId="307"/>
            <ac:picMk id="19" creationId="{45C77A40-AE85-4147-8D40-C18B7461CFE7}"/>
          </ac:picMkLst>
        </pc:picChg>
        <pc:cxnChg chg="del">
          <ac:chgData name="K HJ" userId="14ab70bdc0bfc001" providerId="LiveId" clId="{D441B0CA-17E4-4CF6-9E31-862EAF735089}" dt="2022-01-05T14:07:15.690" v="5834" actId="478"/>
          <ac:cxnSpMkLst>
            <pc:docMk/>
            <pc:sldMk cId="4173058407" sldId="307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4:08:08.914" v="5898" actId="1076"/>
          <ac:cxnSpMkLst>
            <pc:docMk/>
            <pc:sldMk cId="4173058407" sldId="307"/>
            <ac:cxnSpMk id="18" creationId="{64D2AF38-A450-4087-B21D-08A6A0E48163}"/>
          </ac:cxnSpMkLst>
        </pc:cxnChg>
        <pc:cxnChg chg="del">
          <ac:chgData name="K HJ" userId="14ab70bdc0bfc001" providerId="LiveId" clId="{D441B0CA-17E4-4CF6-9E31-862EAF735089}" dt="2022-01-05T14:07:15.690" v="5834" actId="478"/>
          <ac:cxnSpMkLst>
            <pc:docMk/>
            <pc:sldMk cId="4173058407" sldId="307"/>
            <ac:cxnSpMk id="27" creationId="{EC5F2FC6-97E9-4A78-9337-B25A2D6B5292}"/>
          </ac:cxnSpMkLst>
        </pc:cxnChg>
        <pc:cxnChg chg="add mod">
          <ac:chgData name="K HJ" userId="14ab70bdc0bfc001" providerId="LiveId" clId="{D441B0CA-17E4-4CF6-9E31-862EAF735089}" dt="2022-01-05T14:11:31.446" v="5995" actId="14100"/>
          <ac:cxnSpMkLst>
            <pc:docMk/>
            <pc:sldMk cId="4173058407" sldId="307"/>
            <ac:cxnSpMk id="30" creationId="{4B775E4A-75A2-427E-BF00-96C4F795123A}"/>
          </ac:cxnSpMkLst>
        </pc:cxnChg>
        <pc:cxnChg chg="add mod">
          <ac:chgData name="K HJ" userId="14ab70bdc0bfc001" providerId="LiveId" clId="{D441B0CA-17E4-4CF6-9E31-862EAF735089}" dt="2022-01-05T14:11:38.376" v="5997" actId="1076"/>
          <ac:cxnSpMkLst>
            <pc:docMk/>
            <pc:sldMk cId="4173058407" sldId="307"/>
            <ac:cxnSpMk id="32" creationId="{B5C05003-7779-42D7-A40C-899502D4B007}"/>
          </ac:cxnSpMkLst>
        </pc:cxnChg>
        <pc:cxnChg chg="add mod">
          <ac:chgData name="K HJ" userId="14ab70bdc0bfc001" providerId="LiveId" clId="{D441B0CA-17E4-4CF6-9E31-862EAF735089}" dt="2022-01-05T14:11:50.242" v="6003" actId="14100"/>
          <ac:cxnSpMkLst>
            <pc:docMk/>
            <pc:sldMk cId="4173058407" sldId="307"/>
            <ac:cxnSpMk id="33" creationId="{4171B16B-6356-4D57-8E5B-1658D45EB9B8}"/>
          </ac:cxnSpMkLst>
        </pc:cxnChg>
        <pc:cxnChg chg="del">
          <ac:chgData name="K HJ" userId="14ab70bdc0bfc001" providerId="LiveId" clId="{D441B0CA-17E4-4CF6-9E31-862EAF735089}" dt="2022-01-05T14:07:15.690" v="5834" actId="478"/>
          <ac:cxnSpMkLst>
            <pc:docMk/>
            <pc:sldMk cId="4173058407" sldId="307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4:07:15.690" v="5834" actId="478"/>
          <ac:cxnSpMkLst>
            <pc:docMk/>
            <pc:sldMk cId="4173058407" sldId="307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4:06:09.941" v="5831" actId="14100"/>
        <pc:sldMkLst>
          <pc:docMk/>
          <pc:sldMk cId="389622757" sldId="308"/>
        </pc:sldMkLst>
        <pc:spChg chg="mod">
          <ac:chgData name="K HJ" userId="14ab70bdc0bfc001" providerId="LiveId" clId="{D441B0CA-17E4-4CF6-9E31-862EAF735089}" dt="2022-01-05T13:59:32.224" v="5563"/>
          <ac:spMkLst>
            <pc:docMk/>
            <pc:sldMk cId="389622757" sldId="308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59:20.768" v="5511" actId="20577"/>
          <ac:spMkLst>
            <pc:docMk/>
            <pc:sldMk cId="389622757" sldId="308"/>
            <ac:spMk id="4" creationId="{8E877FB6-6DE1-44E4-8EF8-7160153CD120}"/>
          </ac:spMkLst>
        </pc:spChg>
        <pc:spChg chg="del">
          <ac:chgData name="K HJ" userId="14ab70bdc0bfc001" providerId="LiveId" clId="{D441B0CA-17E4-4CF6-9E31-862EAF735089}" dt="2022-01-05T14:04:11.672" v="5756" actId="478"/>
          <ac:spMkLst>
            <pc:docMk/>
            <pc:sldMk cId="389622757" sldId="308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00:31.743" v="5668"/>
          <ac:spMkLst>
            <pc:docMk/>
            <pc:sldMk cId="389622757" sldId="308"/>
            <ac:spMk id="14" creationId="{A27F1683-93EA-463F-A5F7-A1560E9BF264}"/>
          </ac:spMkLst>
        </pc:spChg>
        <pc:spChg chg="add mod">
          <ac:chgData name="K HJ" userId="14ab70bdc0bfc001" providerId="LiveId" clId="{D441B0CA-17E4-4CF6-9E31-862EAF735089}" dt="2022-01-05T14:05:57.008" v="5827" actId="1036"/>
          <ac:spMkLst>
            <pc:docMk/>
            <pc:sldMk cId="389622757" sldId="308"/>
            <ac:spMk id="17" creationId="{5A267FBE-3F6C-46D0-8CBA-DD8034F8D254}"/>
          </ac:spMkLst>
        </pc:spChg>
        <pc:spChg chg="mod ord">
          <ac:chgData name="K HJ" userId="14ab70bdc0bfc001" providerId="LiveId" clId="{D441B0CA-17E4-4CF6-9E31-862EAF735089}" dt="2022-01-05T14:06:09.941" v="5831" actId="14100"/>
          <ac:spMkLst>
            <pc:docMk/>
            <pc:sldMk cId="389622757" sldId="308"/>
            <ac:spMk id="21" creationId="{B2512B50-E518-4A79-BF1A-BA33AA4DA1D9}"/>
          </ac:spMkLst>
        </pc:spChg>
        <pc:spChg chg="mod">
          <ac:chgData name="K HJ" userId="14ab70bdc0bfc001" providerId="LiveId" clId="{D441B0CA-17E4-4CF6-9E31-862EAF735089}" dt="2022-01-05T14:05:57.008" v="5827" actId="1036"/>
          <ac:spMkLst>
            <pc:docMk/>
            <pc:sldMk cId="389622757" sldId="308"/>
            <ac:spMk id="22" creationId="{49B76218-EC2A-4A7A-8417-9D49F1AFA7EF}"/>
          </ac:spMkLst>
        </pc:spChg>
        <pc:picChg chg="add mod">
          <ac:chgData name="K HJ" userId="14ab70bdc0bfc001" providerId="LiveId" clId="{D441B0CA-17E4-4CF6-9E31-862EAF735089}" dt="2022-01-05T14:05:57.008" v="5827" actId="1036"/>
          <ac:picMkLst>
            <pc:docMk/>
            <pc:sldMk cId="389622757" sldId="308"/>
            <ac:picMk id="7" creationId="{14AFC917-5FC0-466F-B326-211568D6AECD}"/>
          </ac:picMkLst>
        </pc:picChg>
        <pc:picChg chg="del">
          <ac:chgData name="K HJ" userId="14ab70bdc0bfc001" providerId="LiveId" clId="{D441B0CA-17E4-4CF6-9E31-862EAF735089}" dt="2022-01-05T14:04:11.672" v="5756" actId="478"/>
          <ac:picMkLst>
            <pc:docMk/>
            <pc:sldMk cId="389622757" sldId="308"/>
            <ac:picMk id="9" creationId="{2BDB4B92-CFDF-4D2E-8C37-D70E302238F4}"/>
          </ac:picMkLst>
        </pc:picChg>
        <pc:picChg chg="add mod">
          <ac:chgData name="K HJ" userId="14ab70bdc0bfc001" providerId="LiveId" clId="{D441B0CA-17E4-4CF6-9E31-862EAF735089}" dt="2022-01-05T14:05:57.008" v="5827" actId="1036"/>
          <ac:picMkLst>
            <pc:docMk/>
            <pc:sldMk cId="389622757" sldId="308"/>
            <ac:picMk id="10" creationId="{9C2DEE37-AF7C-4C10-81D8-1C9F04F1C682}"/>
          </ac:picMkLst>
        </pc:picChg>
        <pc:picChg chg="del">
          <ac:chgData name="K HJ" userId="14ab70bdc0bfc001" providerId="LiveId" clId="{D441B0CA-17E4-4CF6-9E31-862EAF735089}" dt="2022-01-05T14:04:14.736" v="5758" actId="478"/>
          <ac:picMkLst>
            <pc:docMk/>
            <pc:sldMk cId="389622757" sldId="308"/>
            <ac:picMk id="11" creationId="{65BAB568-B815-47EA-BD77-82C5E4867432}"/>
          </ac:picMkLst>
        </pc:picChg>
        <pc:cxnChg chg="del">
          <ac:chgData name="K HJ" userId="14ab70bdc0bfc001" providerId="LiveId" clId="{D441B0CA-17E4-4CF6-9E31-862EAF735089}" dt="2022-01-05T14:04:11.672" v="5756" actId="478"/>
          <ac:cxnSpMkLst>
            <pc:docMk/>
            <pc:sldMk cId="389622757" sldId="308"/>
            <ac:cxnSpMk id="13" creationId="{9E0E894C-5498-4AE9-8D3E-5113D6B15D7B}"/>
          </ac:cxnSpMkLst>
        </pc:cxnChg>
        <pc:cxnChg chg="del">
          <ac:chgData name="K HJ" userId="14ab70bdc0bfc001" providerId="LiveId" clId="{D441B0CA-17E4-4CF6-9E31-862EAF735089}" dt="2022-01-05T14:04:11.672" v="5756" actId="478"/>
          <ac:cxnSpMkLst>
            <pc:docMk/>
            <pc:sldMk cId="389622757" sldId="308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4:04:11.672" v="5756" actId="478"/>
          <ac:cxnSpMkLst>
            <pc:docMk/>
            <pc:sldMk cId="389622757" sldId="308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4:04:11.672" v="5756" actId="478"/>
          <ac:cxnSpMkLst>
            <pc:docMk/>
            <pc:sldMk cId="389622757" sldId="308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4:03:41.849" v="5755" actId="1076"/>
        <pc:sldMkLst>
          <pc:docMk/>
          <pc:sldMk cId="2261264596" sldId="309"/>
        </pc:sldMkLst>
        <pc:spChg chg="mod">
          <ac:chgData name="K HJ" userId="14ab70bdc0bfc001" providerId="LiveId" clId="{D441B0CA-17E4-4CF6-9E31-862EAF735089}" dt="2022-01-05T14:00:03.451" v="5629"/>
          <ac:spMkLst>
            <pc:docMk/>
            <pc:sldMk cId="2261264596" sldId="309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59:36.411" v="5565" actId="20577"/>
          <ac:spMkLst>
            <pc:docMk/>
            <pc:sldMk cId="2261264596" sldId="309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4:02:19.445" v="5743" actId="1035"/>
          <ac:spMkLst>
            <pc:docMk/>
            <pc:sldMk cId="2261264596" sldId="309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00:46.948" v="5701"/>
          <ac:spMkLst>
            <pc:docMk/>
            <pc:sldMk cId="2261264596" sldId="309"/>
            <ac:spMk id="14" creationId="{F5AA47C1-DC46-497B-BAEE-C7678CF9C513}"/>
          </ac:spMkLst>
        </pc:spChg>
        <pc:spChg chg="add mod ord">
          <ac:chgData name="K HJ" userId="14ab70bdc0bfc001" providerId="LiveId" clId="{D441B0CA-17E4-4CF6-9E31-862EAF735089}" dt="2022-01-05T14:03:28.100" v="5753" actId="14100"/>
          <ac:spMkLst>
            <pc:docMk/>
            <pc:sldMk cId="2261264596" sldId="309"/>
            <ac:spMk id="19" creationId="{4AA8FDB8-09BF-45B1-83C5-10ECC6190352}"/>
          </ac:spMkLst>
        </pc:spChg>
        <pc:spChg chg="del">
          <ac:chgData name="K HJ" userId="14ab70bdc0bfc001" providerId="LiveId" clId="{D441B0CA-17E4-4CF6-9E31-862EAF735089}" dt="2022-01-05T14:01:06.300" v="5702" actId="478"/>
          <ac:spMkLst>
            <pc:docMk/>
            <pc:sldMk cId="2261264596" sldId="309"/>
            <ac:spMk id="21" creationId="{B2512B50-E518-4A79-BF1A-BA33AA4DA1D9}"/>
          </ac:spMkLst>
        </pc:spChg>
        <pc:spChg chg="del">
          <ac:chgData name="K HJ" userId="14ab70bdc0bfc001" providerId="LiveId" clId="{D441B0CA-17E4-4CF6-9E31-862EAF735089}" dt="2022-01-05T14:01:06.300" v="5702" actId="478"/>
          <ac:spMkLst>
            <pc:docMk/>
            <pc:sldMk cId="2261264596" sldId="309"/>
            <ac:spMk id="22" creationId="{49B76218-EC2A-4A7A-8417-9D49F1AFA7EF}"/>
          </ac:spMkLst>
        </pc:spChg>
        <pc:picChg chg="add mod">
          <ac:chgData name="K HJ" userId="14ab70bdc0bfc001" providerId="LiveId" clId="{D441B0CA-17E4-4CF6-9E31-862EAF735089}" dt="2022-01-05T14:02:19.445" v="5743" actId="1035"/>
          <ac:picMkLst>
            <pc:docMk/>
            <pc:sldMk cId="2261264596" sldId="309"/>
            <ac:picMk id="7" creationId="{B821C668-74BE-47E9-A19B-273BBB128C50}"/>
          </ac:picMkLst>
        </pc:picChg>
        <pc:picChg chg="del">
          <ac:chgData name="K HJ" userId="14ab70bdc0bfc001" providerId="LiveId" clId="{D441B0CA-17E4-4CF6-9E31-862EAF735089}" dt="2022-01-05T14:01:11.502" v="5707" actId="478"/>
          <ac:picMkLst>
            <pc:docMk/>
            <pc:sldMk cId="2261264596" sldId="309"/>
            <ac:picMk id="9" creationId="{2BDB4B92-CFDF-4D2E-8C37-D70E302238F4}"/>
          </ac:picMkLst>
        </pc:picChg>
        <pc:picChg chg="add mod">
          <ac:chgData name="K HJ" userId="14ab70bdc0bfc001" providerId="LiveId" clId="{D441B0CA-17E4-4CF6-9E31-862EAF735089}" dt="2022-01-05T14:03:23.315" v="5751" actId="1076"/>
          <ac:picMkLst>
            <pc:docMk/>
            <pc:sldMk cId="2261264596" sldId="309"/>
            <ac:picMk id="10" creationId="{5ED75861-1E3D-47D4-96DE-EF01637D0490}"/>
          </ac:picMkLst>
        </pc:picChg>
        <pc:picChg chg="del">
          <ac:chgData name="K HJ" userId="14ab70bdc0bfc001" providerId="LiveId" clId="{D441B0CA-17E4-4CF6-9E31-862EAF735089}" dt="2022-01-05T14:01:06.300" v="5702" actId="478"/>
          <ac:picMkLst>
            <pc:docMk/>
            <pc:sldMk cId="2261264596" sldId="309"/>
            <ac:picMk id="11" creationId="{65BAB568-B815-47EA-BD77-82C5E4867432}"/>
          </ac:picMkLst>
        </pc:picChg>
        <pc:cxnChg chg="del">
          <ac:chgData name="K HJ" userId="14ab70bdc0bfc001" providerId="LiveId" clId="{D441B0CA-17E4-4CF6-9E31-862EAF735089}" dt="2022-01-05T14:01:10.488" v="5706" actId="478"/>
          <ac:cxnSpMkLst>
            <pc:docMk/>
            <pc:sldMk cId="2261264596" sldId="309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4:03:41.849" v="5755" actId="1076"/>
          <ac:cxnSpMkLst>
            <pc:docMk/>
            <pc:sldMk cId="2261264596" sldId="309"/>
            <ac:cxnSpMk id="20" creationId="{F4D52EDC-3A52-4506-A99A-9900791783DC}"/>
          </ac:cxnSpMkLst>
        </pc:cxnChg>
        <pc:cxnChg chg="del">
          <ac:chgData name="K HJ" userId="14ab70bdc0bfc001" providerId="LiveId" clId="{D441B0CA-17E4-4CF6-9E31-862EAF735089}" dt="2022-01-05T14:01:08.450" v="5704" actId="478"/>
          <ac:cxnSpMkLst>
            <pc:docMk/>
            <pc:sldMk cId="2261264596" sldId="309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4:01:09.568" v="5705" actId="478"/>
          <ac:cxnSpMkLst>
            <pc:docMk/>
            <pc:sldMk cId="2261264596" sldId="309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4:01:07.565" v="5703" actId="478"/>
          <ac:cxnSpMkLst>
            <pc:docMk/>
            <pc:sldMk cId="2261264596" sldId="309"/>
            <ac:cxnSpMk id="35" creationId="{12E0D29A-7258-4A50-8221-24E9021C03C1}"/>
          </ac:cxnSpMkLst>
        </pc:cxnChg>
      </pc:sldChg>
      <pc:sldChg chg="addSp delSp modSp add mod">
        <pc:chgData name="K HJ" userId="14ab70bdc0bfc001" providerId="LiveId" clId="{D441B0CA-17E4-4CF6-9E31-862EAF735089}" dt="2022-01-05T17:41:32.396" v="9687" actId="1076"/>
        <pc:sldMkLst>
          <pc:docMk/>
          <pc:sldMk cId="1714477157" sldId="310"/>
        </pc:sldMkLst>
        <pc:spChg chg="mod">
          <ac:chgData name="K HJ" userId="14ab70bdc0bfc001" providerId="LiveId" clId="{D441B0CA-17E4-4CF6-9E31-862EAF735089}" dt="2022-01-05T17:39:44.204" v="9526" actId="1076"/>
          <ac:spMkLst>
            <pc:docMk/>
            <pc:sldMk cId="1714477157" sldId="310"/>
            <ac:spMk id="25" creationId="{90FFA2B1-7CC1-4183-9744-9A20F0F9A4D3}"/>
          </ac:spMkLst>
        </pc:spChg>
        <pc:spChg chg="del">
          <ac:chgData name="K HJ" userId="14ab70bdc0bfc001" providerId="LiveId" clId="{D441B0CA-17E4-4CF6-9E31-862EAF735089}" dt="2022-01-05T17:39:26.143" v="9517" actId="478"/>
          <ac:spMkLst>
            <pc:docMk/>
            <pc:sldMk cId="1714477157" sldId="310"/>
            <ac:spMk id="27" creationId="{DAFA404A-A053-40CB-A49C-F7D78F1195C4}"/>
          </ac:spMkLst>
        </pc:spChg>
        <pc:spChg chg="del">
          <ac:chgData name="K HJ" userId="14ab70bdc0bfc001" providerId="LiveId" clId="{D441B0CA-17E4-4CF6-9E31-862EAF735089}" dt="2022-01-05T17:39:27.933" v="9518" actId="478"/>
          <ac:spMkLst>
            <pc:docMk/>
            <pc:sldMk cId="1714477157" sldId="310"/>
            <ac:spMk id="29" creationId="{E2DB3C97-01E5-462D-9F9A-AAF5CF8766BD}"/>
          </ac:spMkLst>
        </pc:spChg>
        <pc:spChg chg="mod">
          <ac:chgData name="K HJ" userId="14ab70bdc0bfc001" providerId="LiveId" clId="{D441B0CA-17E4-4CF6-9E31-862EAF735089}" dt="2022-01-05T17:41:32.396" v="9687" actId="1076"/>
          <ac:spMkLst>
            <pc:docMk/>
            <pc:sldMk cId="1714477157" sldId="310"/>
            <ac:spMk id="30" creationId="{1455ABEF-C3D5-4643-B1E9-8C89ECAD3068}"/>
          </ac:spMkLst>
        </pc:spChg>
        <pc:spChg chg="mod">
          <ac:chgData name="K HJ" userId="14ab70bdc0bfc001" providerId="LiveId" clId="{D441B0CA-17E4-4CF6-9E31-862EAF735089}" dt="2022-01-05T17:39:22.299" v="9516"/>
          <ac:spMkLst>
            <pc:docMk/>
            <pc:sldMk cId="1714477157" sldId="310"/>
            <ac:spMk id="31" creationId="{55E74859-D683-49B0-A5C5-4AF264C14332}"/>
          </ac:spMkLst>
        </pc:spChg>
        <pc:spChg chg="mod">
          <ac:chgData name="K HJ" userId="14ab70bdc0bfc001" providerId="LiveId" clId="{D441B0CA-17E4-4CF6-9E31-862EAF735089}" dt="2022-01-05T17:41:32.396" v="9687" actId="1076"/>
          <ac:spMkLst>
            <pc:docMk/>
            <pc:sldMk cId="1714477157" sldId="310"/>
            <ac:spMk id="32" creationId="{DEBA5128-4942-4284-96FC-02DB8CD3A270}"/>
          </ac:spMkLst>
        </pc:spChg>
        <pc:spChg chg="mod">
          <ac:chgData name="K HJ" userId="14ab70bdc0bfc001" providerId="LiveId" clId="{D441B0CA-17E4-4CF6-9E31-862EAF735089}" dt="2022-01-05T17:40:12.957" v="9566" actId="20577"/>
          <ac:spMkLst>
            <pc:docMk/>
            <pc:sldMk cId="1714477157" sldId="310"/>
            <ac:spMk id="35" creationId="{EAA29D85-54ED-4C38-88FC-FC038AB55DC0}"/>
          </ac:spMkLst>
        </pc:spChg>
        <pc:spChg chg="mod">
          <ac:chgData name="K HJ" userId="14ab70bdc0bfc001" providerId="LiveId" clId="{D441B0CA-17E4-4CF6-9E31-862EAF735089}" dt="2022-01-05T17:38:07.538" v="9350"/>
          <ac:spMkLst>
            <pc:docMk/>
            <pc:sldMk cId="1714477157" sldId="310"/>
            <ac:spMk id="36" creationId="{A9F354ED-05E2-4702-963C-80727007472B}"/>
          </ac:spMkLst>
        </pc:spChg>
        <pc:spChg chg="mod">
          <ac:chgData name="K HJ" userId="14ab70bdc0bfc001" providerId="LiveId" clId="{D441B0CA-17E4-4CF6-9E31-862EAF735089}" dt="2022-01-05T17:40:30.380" v="9599" actId="20577"/>
          <ac:spMkLst>
            <pc:docMk/>
            <pc:sldMk cId="1714477157" sldId="310"/>
            <ac:spMk id="38" creationId="{93C38E37-D12E-4DBD-AF0E-A8E2BAAFE4AA}"/>
          </ac:spMkLst>
        </pc:spChg>
        <pc:spChg chg="mod">
          <ac:chgData name="K HJ" userId="14ab70bdc0bfc001" providerId="LiveId" clId="{D441B0CA-17E4-4CF6-9E31-862EAF735089}" dt="2022-01-05T17:38:10.935" v="9363" actId="20577"/>
          <ac:spMkLst>
            <pc:docMk/>
            <pc:sldMk cId="1714477157" sldId="310"/>
            <ac:spMk id="39" creationId="{1C35880C-6F33-427A-AA0D-F4629C27BBBA}"/>
          </ac:spMkLst>
        </pc:spChg>
        <pc:spChg chg="mod">
          <ac:chgData name="K HJ" userId="14ab70bdc0bfc001" providerId="LiveId" clId="{D441B0CA-17E4-4CF6-9E31-862EAF735089}" dt="2022-01-05T17:40:52.505" v="9625"/>
          <ac:spMkLst>
            <pc:docMk/>
            <pc:sldMk cId="1714477157" sldId="310"/>
            <ac:spMk id="41" creationId="{DD8FE2D6-12EE-4DBF-B501-298F56C42CCC}"/>
          </ac:spMkLst>
        </pc:spChg>
        <pc:spChg chg="mod">
          <ac:chgData name="K HJ" userId="14ab70bdc0bfc001" providerId="LiveId" clId="{D441B0CA-17E4-4CF6-9E31-862EAF735089}" dt="2022-01-05T17:38:34.434" v="9399"/>
          <ac:spMkLst>
            <pc:docMk/>
            <pc:sldMk cId="1714477157" sldId="310"/>
            <ac:spMk id="42" creationId="{46D0F78B-F543-4403-AD64-A137AF6B7314}"/>
          </ac:spMkLst>
        </pc:spChg>
        <pc:spChg chg="mod">
          <ac:chgData name="K HJ" userId="14ab70bdc0bfc001" providerId="LiveId" clId="{D441B0CA-17E4-4CF6-9E31-862EAF735089}" dt="2022-01-05T17:41:32.396" v="9687" actId="1076"/>
          <ac:spMkLst>
            <pc:docMk/>
            <pc:sldMk cId="1714477157" sldId="310"/>
            <ac:spMk id="44" creationId="{109E0D32-4ACD-466A-BAD9-82931DFAA487}"/>
          </ac:spMkLst>
        </pc:spChg>
        <pc:spChg chg="mod">
          <ac:chgData name="K HJ" userId="14ab70bdc0bfc001" providerId="LiveId" clId="{D441B0CA-17E4-4CF6-9E31-862EAF735089}" dt="2022-01-05T17:41:32.396" v="9687" actId="1076"/>
          <ac:spMkLst>
            <pc:docMk/>
            <pc:sldMk cId="1714477157" sldId="310"/>
            <ac:spMk id="45" creationId="{2297333E-462F-4784-87FB-94DFECD2F011}"/>
          </ac:spMkLst>
        </pc:spChg>
        <pc:spChg chg="del">
          <ac:chgData name="K HJ" userId="14ab70bdc0bfc001" providerId="LiveId" clId="{D441B0CA-17E4-4CF6-9E31-862EAF735089}" dt="2022-01-05T17:39:09.831" v="9508" actId="478"/>
          <ac:spMkLst>
            <pc:docMk/>
            <pc:sldMk cId="1714477157" sldId="310"/>
            <ac:spMk id="47" creationId="{829E263A-A716-48A4-B59F-10383371A8E9}"/>
          </ac:spMkLst>
        </pc:spChg>
        <pc:spChg chg="del">
          <ac:chgData name="K HJ" userId="14ab70bdc0bfc001" providerId="LiveId" clId="{D441B0CA-17E4-4CF6-9E31-862EAF735089}" dt="2022-01-05T17:39:07.964" v="9507" actId="478"/>
          <ac:spMkLst>
            <pc:docMk/>
            <pc:sldMk cId="1714477157" sldId="310"/>
            <ac:spMk id="48" creationId="{ACC584B7-7EC8-404B-8936-497642B2F5C6}"/>
          </ac:spMkLst>
        </pc:spChg>
        <pc:picChg chg="add del mod">
          <ac:chgData name="K HJ" userId="14ab70bdc0bfc001" providerId="LiveId" clId="{D441B0CA-17E4-4CF6-9E31-862EAF735089}" dt="2022-01-05T15:11:18.286" v="7940" actId="21"/>
          <ac:picMkLst>
            <pc:docMk/>
            <pc:sldMk cId="1714477157" sldId="310"/>
            <ac:picMk id="6146" creationId="{1FBF0AD8-7CD1-4A0A-9FE7-830DEE8F44E2}"/>
          </ac:picMkLst>
        </pc:picChg>
      </pc:sldChg>
      <pc:sldChg chg="delSp modSp add mod ord">
        <pc:chgData name="K HJ" userId="14ab70bdc0bfc001" providerId="LiveId" clId="{D441B0CA-17E4-4CF6-9E31-862EAF735089}" dt="2022-01-05T14:19:10.276" v="6467" actId="20577"/>
        <pc:sldMkLst>
          <pc:docMk/>
          <pc:sldMk cId="3440605422" sldId="311"/>
        </pc:sldMkLst>
        <pc:spChg chg="mod">
          <ac:chgData name="K HJ" userId="14ab70bdc0bfc001" providerId="LiveId" clId="{D441B0CA-17E4-4CF6-9E31-862EAF735089}" dt="2022-01-05T14:19:10.276" v="6467" actId="20577"/>
          <ac:spMkLst>
            <pc:docMk/>
            <pc:sldMk cId="3440605422" sldId="311"/>
            <ac:spMk id="3" creationId="{961A4C0C-593F-49EA-A036-AAE8EB62D98B}"/>
          </ac:spMkLst>
        </pc:spChg>
        <pc:spChg chg="mod">
          <ac:chgData name="K HJ" userId="14ab70bdc0bfc001" providerId="LiveId" clId="{D441B0CA-17E4-4CF6-9E31-862EAF735089}" dt="2022-01-05T14:17:39.587" v="6294"/>
          <ac:spMkLst>
            <pc:docMk/>
            <pc:sldMk cId="3440605422" sldId="311"/>
            <ac:spMk id="5" creationId="{64461C2D-7B54-4B3D-9449-360FD650556A}"/>
          </ac:spMkLst>
        </pc:spChg>
        <pc:spChg chg="mod">
          <ac:chgData name="K HJ" userId="14ab70bdc0bfc001" providerId="LiveId" clId="{D441B0CA-17E4-4CF6-9E31-862EAF735089}" dt="2022-01-05T14:17:51.484" v="6342"/>
          <ac:spMkLst>
            <pc:docMk/>
            <pc:sldMk cId="3440605422" sldId="311"/>
            <ac:spMk id="12" creationId="{DFC73533-A9D9-4EEB-A800-80F0AD62009F}"/>
          </ac:spMkLst>
        </pc:spChg>
        <pc:spChg chg="mod">
          <ac:chgData name="K HJ" userId="14ab70bdc0bfc001" providerId="LiveId" clId="{D441B0CA-17E4-4CF6-9E31-862EAF735089}" dt="2022-01-05T14:17:57.388" v="6363"/>
          <ac:spMkLst>
            <pc:docMk/>
            <pc:sldMk cId="3440605422" sldId="311"/>
            <ac:spMk id="15" creationId="{5C245155-BF92-4471-AC62-A87A47A31390}"/>
          </ac:spMkLst>
        </pc:spChg>
        <pc:spChg chg="mod">
          <ac:chgData name="K HJ" userId="14ab70bdc0bfc001" providerId="LiveId" clId="{D441B0CA-17E4-4CF6-9E31-862EAF735089}" dt="2022-01-05T14:18:05.487" v="6385"/>
          <ac:spMkLst>
            <pc:docMk/>
            <pc:sldMk cId="3440605422" sldId="311"/>
            <ac:spMk id="24" creationId="{F21F3E25-CA57-4F30-AB5E-FECEC9A23B03}"/>
          </ac:spMkLst>
        </pc:spChg>
        <pc:spChg chg="mod">
          <ac:chgData name="K HJ" userId="14ab70bdc0bfc001" providerId="LiveId" clId="{D441B0CA-17E4-4CF6-9E31-862EAF735089}" dt="2022-01-05T14:18:24.501" v="6460"/>
          <ac:spMkLst>
            <pc:docMk/>
            <pc:sldMk cId="3440605422" sldId="311"/>
            <ac:spMk id="27" creationId="{DB7677EB-EF5F-45EA-B827-E510EC4F3F27}"/>
          </ac:spMkLst>
        </pc:spChg>
        <pc:grpChg chg="del">
          <ac:chgData name="K HJ" userId="14ab70bdc0bfc001" providerId="LiveId" clId="{D441B0CA-17E4-4CF6-9E31-862EAF735089}" dt="2022-01-05T14:18:26.374" v="6461" actId="478"/>
          <ac:grpSpMkLst>
            <pc:docMk/>
            <pc:sldMk cId="3440605422" sldId="311"/>
            <ac:grpSpMk id="28" creationId="{8BF2DE46-78A5-4A2C-9EBE-A87CBE1D8992}"/>
          </ac:grpSpMkLst>
        </pc:grpChg>
      </pc:sldChg>
      <pc:sldChg chg="delSp modSp add mod ord">
        <pc:chgData name="K HJ" userId="14ab70bdc0bfc001" providerId="LiveId" clId="{D441B0CA-17E4-4CF6-9E31-862EAF735089}" dt="2022-01-05T14:25:05.871" v="6979" actId="478"/>
        <pc:sldMkLst>
          <pc:docMk/>
          <pc:sldMk cId="47245271" sldId="312"/>
        </pc:sldMkLst>
        <pc:spChg chg="mod">
          <ac:chgData name="K HJ" userId="14ab70bdc0bfc001" providerId="LiveId" clId="{D441B0CA-17E4-4CF6-9E31-862EAF735089}" dt="2022-01-05T14:24:59.300" v="6978" actId="20577"/>
          <ac:spMkLst>
            <pc:docMk/>
            <pc:sldMk cId="47245271" sldId="312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4:19:56.926" v="6513" actId="20577"/>
          <ac:spMkLst>
            <pc:docMk/>
            <pc:sldMk cId="47245271" sldId="312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4:22:15.079" v="6790" actId="207"/>
          <ac:spMkLst>
            <pc:docMk/>
            <pc:sldMk cId="47245271" sldId="312"/>
            <ac:spMk id="6" creationId="{8314E8D7-0C84-4A65-9B23-D1A13628D52B}"/>
          </ac:spMkLst>
        </pc:spChg>
        <pc:spChg chg="mod">
          <ac:chgData name="K HJ" userId="14ab70bdc0bfc001" providerId="LiveId" clId="{D441B0CA-17E4-4CF6-9E31-862EAF735089}" dt="2022-01-05T14:22:32.005" v="6791" actId="207"/>
          <ac:spMkLst>
            <pc:docMk/>
            <pc:sldMk cId="47245271" sldId="312"/>
            <ac:spMk id="7" creationId="{C6EE71FE-0A3F-4A25-852B-B62F5C0A9B7E}"/>
          </ac:spMkLst>
        </pc:spChg>
        <pc:spChg chg="mod">
          <ac:chgData name="K HJ" userId="14ab70bdc0bfc001" providerId="LiveId" clId="{D441B0CA-17E4-4CF6-9E31-862EAF735089}" dt="2022-01-05T14:22:53.892" v="6792" actId="207"/>
          <ac:spMkLst>
            <pc:docMk/>
            <pc:sldMk cId="47245271" sldId="312"/>
            <ac:spMk id="8" creationId="{AFB67FCB-6C0A-43A6-9430-B53E5B0CBDF9}"/>
          </ac:spMkLst>
        </pc:spChg>
        <pc:spChg chg="mod">
          <ac:chgData name="K HJ" userId="14ab70bdc0bfc001" providerId="LiveId" clId="{D441B0CA-17E4-4CF6-9E31-862EAF735089}" dt="2022-01-05T14:21:42.769" v="6789"/>
          <ac:spMkLst>
            <pc:docMk/>
            <pc:sldMk cId="47245271" sldId="312"/>
            <ac:spMk id="19" creationId="{78F335AD-9242-4BFA-A736-00EAA5C720F9}"/>
          </ac:spMkLst>
        </pc:spChg>
        <pc:spChg chg="del">
          <ac:chgData name="K HJ" userId="14ab70bdc0bfc001" providerId="LiveId" clId="{D441B0CA-17E4-4CF6-9E31-862EAF735089}" dt="2022-01-05T14:25:05.871" v="6979" actId="478"/>
          <ac:spMkLst>
            <pc:docMk/>
            <pc:sldMk cId="47245271" sldId="312"/>
            <ac:spMk id="20" creationId="{EA7CF4D4-E655-4629-932F-492206B31A06}"/>
          </ac:spMkLst>
        </pc:spChg>
        <pc:spChg chg="mod">
          <ac:chgData name="K HJ" userId="14ab70bdc0bfc001" providerId="LiveId" clId="{D441B0CA-17E4-4CF6-9E31-862EAF735089}" dt="2022-01-05T14:20:06.938" v="6529"/>
          <ac:spMkLst>
            <pc:docMk/>
            <pc:sldMk cId="47245271" sldId="312"/>
            <ac:spMk id="21" creationId="{76B71A00-85F1-4713-9F2D-29E0732C8014}"/>
          </ac:spMkLst>
        </pc:spChg>
        <pc:spChg chg="mod">
          <ac:chgData name="K HJ" userId="14ab70bdc0bfc001" providerId="LiveId" clId="{D441B0CA-17E4-4CF6-9E31-862EAF735089}" dt="2022-01-05T14:23:26.481" v="6862" actId="20577"/>
          <ac:spMkLst>
            <pc:docMk/>
            <pc:sldMk cId="47245271" sldId="312"/>
            <ac:spMk id="25" creationId="{23EEFA88-3BDB-4986-A4E8-1D056235E726}"/>
          </ac:spMkLst>
        </pc:spChg>
        <pc:spChg chg="mod">
          <ac:chgData name="K HJ" userId="14ab70bdc0bfc001" providerId="LiveId" clId="{D441B0CA-17E4-4CF6-9E31-862EAF735089}" dt="2022-01-05T14:20:36.721" v="6617"/>
          <ac:spMkLst>
            <pc:docMk/>
            <pc:sldMk cId="47245271" sldId="312"/>
            <ac:spMk id="26" creationId="{0D94904B-FC61-4D90-BA0A-83761D16208E}"/>
          </ac:spMkLst>
        </pc:spChg>
        <pc:spChg chg="mod">
          <ac:chgData name="K HJ" userId="14ab70bdc0bfc001" providerId="LiveId" clId="{D441B0CA-17E4-4CF6-9E31-862EAF735089}" dt="2022-01-05T14:23:39.624" v="6925" actId="20577"/>
          <ac:spMkLst>
            <pc:docMk/>
            <pc:sldMk cId="47245271" sldId="312"/>
            <ac:spMk id="28" creationId="{49E4B137-9F3C-4A3B-863C-2DA04F463D9A}"/>
          </ac:spMkLst>
        </pc:spChg>
        <pc:spChg chg="mod">
          <ac:chgData name="K HJ" userId="14ab70bdc0bfc001" providerId="LiveId" clId="{D441B0CA-17E4-4CF6-9E31-862EAF735089}" dt="2022-01-05T14:20:31.028" v="6595"/>
          <ac:spMkLst>
            <pc:docMk/>
            <pc:sldMk cId="47245271" sldId="312"/>
            <ac:spMk id="29" creationId="{354D8DDC-AAEE-433E-AB6D-A55B54CF21F5}"/>
          </ac:spMkLst>
        </pc:spChg>
        <pc:spChg chg="mod">
          <ac:chgData name="K HJ" userId="14ab70bdc0bfc001" providerId="LiveId" clId="{D441B0CA-17E4-4CF6-9E31-862EAF735089}" dt="2022-01-05T14:19:55.891" v="6511"/>
          <ac:spMkLst>
            <pc:docMk/>
            <pc:sldMk cId="47245271" sldId="312"/>
            <ac:spMk id="30" creationId="{F9F01626-5FFB-42E7-B86B-C01E74406B8C}"/>
          </ac:spMkLst>
        </pc:spChg>
      </pc:sldChg>
      <pc:sldChg chg="add del ord">
        <pc:chgData name="K HJ" userId="14ab70bdc0bfc001" providerId="LiveId" clId="{D441B0CA-17E4-4CF6-9E31-862EAF735089}" dt="2022-01-05T15:08:29.876" v="7932" actId="47"/>
        <pc:sldMkLst>
          <pc:docMk/>
          <pc:sldMk cId="3385816604" sldId="313"/>
        </pc:sldMkLst>
      </pc:sldChg>
      <pc:sldChg chg="addSp delSp modSp add mod ord setBg">
        <pc:chgData name="K HJ" userId="14ab70bdc0bfc001" providerId="LiveId" clId="{D441B0CA-17E4-4CF6-9E31-862EAF735089}" dt="2022-01-05T14:27:52.230" v="7081"/>
        <pc:sldMkLst>
          <pc:docMk/>
          <pc:sldMk cId="80629895" sldId="314"/>
        </pc:sldMkLst>
        <pc:spChg chg="mod">
          <ac:chgData name="K HJ" userId="14ab70bdc0bfc001" providerId="LiveId" clId="{D441B0CA-17E4-4CF6-9E31-862EAF735089}" dt="2022-01-05T14:26:01.054" v="7067" actId="1037"/>
          <ac:spMkLst>
            <pc:docMk/>
            <pc:sldMk cId="80629895" sldId="314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4:26:01.054" v="7067" actId="1037"/>
          <ac:spMkLst>
            <pc:docMk/>
            <pc:sldMk cId="80629895" sldId="314"/>
            <ac:spMk id="11" creationId="{DD6DC040-1911-4DE1-B7BA-8D50B20BC5F8}"/>
          </ac:spMkLst>
        </pc:spChg>
        <pc:picChg chg="del">
          <ac:chgData name="K HJ" userId="14ab70bdc0bfc001" providerId="LiveId" clId="{D441B0CA-17E4-4CF6-9E31-862EAF735089}" dt="2022-01-05T14:26:37.557" v="7070" actId="478"/>
          <ac:picMkLst>
            <pc:docMk/>
            <pc:sldMk cId="80629895" sldId="314"/>
            <ac:picMk id="3" creationId="{331F6F75-B221-4061-B962-758F7C3BEBFF}"/>
          </ac:picMkLst>
        </pc:picChg>
        <pc:picChg chg="add mod ord">
          <ac:chgData name="K HJ" userId="14ab70bdc0bfc001" providerId="LiveId" clId="{D441B0CA-17E4-4CF6-9E31-862EAF735089}" dt="2022-01-05T14:27:13.866" v="7077" actId="167"/>
          <ac:picMkLst>
            <pc:docMk/>
            <pc:sldMk cId="80629895" sldId="314"/>
            <ac:picMk id="15" creationId="{C8DC575C-1938-41C7-B9B6-C3EC01FC0E07}"/>
          </ac:picMkLst>
        </pc:picChg>
        <pc:cxnChg chg="mod">
          <ac:chgData name="K HJ" userId="14ab70bdc0bfc001" providerId="LiveId" clId="{D441B0CA-17E4-4CF6-9E31-862EAF735089}" dt="2022-01-05T14:26:01.054" v="7067" actId="1037"/>
          <ac:cxnSpMkLst>
            <pc:docMk/>
            <pc:sldMk cId="80629895" sldId="314"/>
            <ac:cxnSpMk id="12" creationId="{E9C7568C-DA98-40CE-9115-1F19853EEDF6}"/>
          </ac:cxnSpMkLst>
        </pc:cxnChg>
        <pc:cxnChg chg="mod">
          <ac:chgData name="K HJ" userId="14ab70bdc0bfc001" providerId="LiveId" clId="{D441B0CA-17E4-4CF6-9E31-862EAF735089}" dt="2022-01-05T14:26:01.054" v="7067" actId="1037"/>
          <ac:cxnSpMkLst>
            <pc:docMk/>
            <pc:sldMk cId="80629895" sldId="314"/>
            <ac:cxnSpMk id="13" creationId="{92A7BF85-EFF0-4169-9F33-5B30AFBB9A2A}"/>
          </ac:cxnSpMkLst>
        </pc:cxnChg>
      </pc:sldChg>
      <pc:sldChg chg="modSp add mod">
        <pc:chgData name="K HJ" userId="14ab70bdc0bfc001" providerId="LiveId" clId="{D441B0CA-17E4-4CF6-9E31-862EAF735089}" dt="2022-01-05T14:27:55.620" v="7083" actId="20577"/>
        <pc:sldMkLst>
          <pc:docMk/>
          <pc:sldMk cId="1511939960" sldId="315"/>
        </pc:sldMkLst>
        <pc:spChg chg="mod">
          <ac:chgData name="K HJ" userId="14ab70bdc0bfc001" providerId="LiveId" clId="{D441B0CA-17E4-4CF6-9E31-862EAF735089}" dt="2022-01-05T14:27:55.620" v="7083" actId="20577"/>
          <ac:spMkLst>
            <pc:docMk/>
            <pc:sldMk cId="1511939960" sldId="315"/>
            <ac:spMk id="11" creationId="{DD6DC040-1911-4DE1-B7BA-8D50B20BC5F8}"/>
          </ac:spMkLst>
        </pc:spChg>
      </pc:sldChg>
      <pc:sldChg chg="modSp add mod">
        <pc:chgData name="K HJ" userId="14ab70bdc0bfc001" providerId="LiveId" clId="{D441B0CA-17E4-4CF6-9E31-862EAF735089}" dt="2022-01-05T14:28:10.713" v="7100"/>
        <pc:sldMkLst>
          <pc:docMk/>
          <pc:sldMk cId="3087143484" sldId="316"/>
        </pc:sldMkLst>
        <pc:spChg chg="mod">
          <ac:chgData name="K HJ" userId="14ab70bdc0bfc001" providerId="LiveId" clId="{D441B0CA-17E4-4CF6-9E31-862EAF735089}" dt="2022-01-05T14:28:10.713" v="7100"/>
          <ac:spMkLst>
            <pc:docMk/>
            <pc:sldMk cId="3087143484" sldId="316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4:28:02.801" v="7085" actId="20577"/>
          <ac:spMkLst>
            <pc:docMk/>
            <pc:sldMk cId="3087143484" sldId="316"/>
            <ac:spMk id="11" creationId="{DD6DC040-1911-4DE1-B7BA-8D50B20BC5F8}"/>
          </ac:spMkLst>
        </pc:spChg>
      </pc:sldChg>
      <pc:sldChg chg="modSp add mod">
        <pc:chgData name="K HJ" userId="14ab70bdc0bfc001" providerId="LiveId" clId="{D441B0CA-17E4-4CF6-9E31-862EAF735089}" dt="2022-01-05T14:29:00.121" v="7199" actId="20577"/>
        <pc:sldMkLst>
          <pc:docMk/>
          <pc:sldMk cId="357587240" sldId="317"/>
        </pc:sldMkLst>
        <pc:spChg chg="mod">
          <ac:chgData name="K HJ" userId="14ab70bdc0bfc001" providerId="LiveId" clId="{D441B0CA-17E4-4CF6-9E31-862EAF735089}" dt="2022-01-05T14:28:55.589" v="7197" actId="1035"/>
          <ac:spMkLst>
            <pc:docMk/>
            <pc:sldMk cId="357587240" sldId="317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4:29:00.121" v="7199" actId="20577"/>
          <ac:spMkLst>
            <pc:docMk/>
            <pc:sldMk cId="357587240" sldId="317"/>
            <ac:spMk id="11" creationId="{DD6DC040-1911-4DE1-B7BA-8D50B20BC5F8}"/>
          </ac:spMkLst>
        </pc:spChg>
        <pc:cxnChg chg="mod">
          <ac:chgData name="K HJ" userId="14ab70bdc0bfc001" providerId="LiveId" clId="{D441B0CA-17E4-4CF6-9E31-862EAF735089}" dt="2022-01-05T14:28:55.589" v="7197" actId="1035"/>
          <ac:cxnSpMkLst>
            <pc:docMk/>
            <pc:sldMk cId="357587240" sldId="317"/>
            <ac:cxnSpMk id="12" creationId="{E9C7568C-DA98-40CE-9115-1F19853EEDF6}"/>
          </ac:cxnSpMkLst>
        </pc:cxnChg>
        <pc:cxnChg chg="mod">
          <ac:chgData name="K HJ" userId="14ab70bdc0bfc001" providerId="LiveId" clId="{D441B0CA-17E4-4CF6-9E31-862EAF735089}" dt="2022-01-05T14:28:55.589" v="7197" actId="1035"/>
          <ac:cxnSpMkLst>
            <pc:docMk/>
            <pc:sldMk cId="357587240" sldId="317"/>
            <ac:cxnSpMk id="13" creationId="{92A7BF85-EFF0-4169-9F33-5B30AFBB9A2A}"/>
          </ac:cxnSpMkLst>
        </pc:cxnChg>
      </pc:sldChg>
      <pc:sldChg chg="addSp delSp modSp add mod ord">
        <pc:chgData name="K HJ" userId="14ab70bdc0bfc001" providerId="LiveId" clId="{D441B0CA-17E4-4CF6-9E31-862EAF735089}" dt="2022-01-05T14:43:02.987" v="7353" actId="114"/>
        <pc:sldMkLst>
          <pc:docMk/>
          <pc:sldMk cId="2904057184" sldId="318"/>
        </pc:sldMkLst>
        <pc:spChg chg="mod">
          <ac:chgData name="K HJ" userId="14ab70bdc0bfc001" providerId="LiveId" clId="{D441B0CA-17E4-4CF6-9E31-862EAF735089}" dt="2022-01-05T14:34:08.500" v="7223"/>
          <ac:spMkLst>
            <pc:docMk/>
            <pc:sldMk cId="2904057184" sldId="318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4:34:16.147" v="7249"/>
          <ac:spMkLst>
            <pc:docMk/>
            <pc:sldMk cId="2904057184" sldId="318"/>
            <ac:spMk id="5" creationId="{8DD25DEC-4F15-4754-B254-3D7F6BCAC00C}"/>
          </ac:spMkLst>
        </pc:spChg>
        <pc:spChg chg="del">
          <ac:chgData name="K HJ" userId="14ab70bdc0bfc001" providerId="LiveId" clId="{D441B0CA-17E4-4CF6-9E31-862EAF735089}" dt="2022-01-05T14:36:13.597" v="7250" actId="478"/>
          <ac:spMkLst>
            <pc:docMk/>
            <pc:sldMk cId="2904057184" sldId="318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40:55.125" v="7309" actId="1076"/>
          <ac:spMkLst>
            <pc:docMk/>
            <pc:sldMk cId="2904057184" sldId="318"/>
            <ac:spMk id="12" creationId="{79B87A3F-6368-4C79-8E72-F3709F8BAB7C}"/>
          </ac:spMkLst>
        </pc:spChg>
        <pc:spChg chg="add del mod">
          <ac:chgData name="K HJ" userId="14ab70bdc0bfc001" providerId="LiveId" clId="{D441B0CA-17E4-4CF6-9E31-862EAF735089}" dt="2022-01-05T14:38:08.001" v="7264" actId="478"/>
          <ac:spMkLst>
            <pc:docMk/>
            <pc:sldMk cId="2904057184" sldId="318"/>
            <ac:spMk id="17" creationId="{1DD7E358-7CC9-4C2A-842A-614E3DAD1151}"/>
          </ac:spMkLst>
        </pc:spChg>
        <pc:spChg chg="del mod">
          <ac:chgData name="K HJ" userId="14ab70bdc0bfc001" providerId="LiveId" clId="{D441B0CA-17E4-4CF6-9E31-862EAF735089}" dt="2022-01-05T14:37:48.076" v="7259" actId="478"/>
          <ac:spMkLst>
            <pc:docMk/>
            <pc:sldMk cId="2904057184" sldId="318"/>
            <ac:spMk id="21" creationId="{B2512B50-E518-4A79-BF1A-BA33AA4DA1D9}"/>
          </ac:spMkLst>
        </pc:spChg>
        <pc:spChg chg="mod">
          <ac:chgData name="K HJ" userId="14ab70bdc0bfc001" providerId="LiveId" clId="{D441B0CA-17E4-4CF6-9E31-862EAF735089}" dt="2022-01-05T14:42:08.186" v="7319" actId="1038"/>
          <ac:spMkLst>
            <pc:docMk/>
            <pc:sldMk cId="2904057184" sldId="318"/>
            <ac:spMk id="22" creationId="{49B76218-EC2A-4A7A-8417-9D49F1AFA7EF}"/>
          </ac:spMkLst>
        </pc:spChg>
        <pc:spChg chg="add mod">
          <ac:chgData name="K HJ" userId="14ab70bdc0bfc001" providerId="LiveId" clId="{D441B0CA-17E4-4CF6-9E31-862EAF735089}" dt="2022-01-05T14:43:02.987" v="7353" actId="114"/>
          <ac:spMkLst>
            <pc:docMk/>
            <pc:sldMk cId="2904057184" sldId="318"/>
            <ac:spMk id="26" creationId="{2024E828-E421-43D4-AA83-E501AED282CD}"/>
          </ac:spMkLst>
        </pc:spChg>
        <pc:picChg chg="add mod">
          <ac:chgData name="K HJ" userId="14ab70bdc0bfc001" providerId="LiveId" clId="{D441B0CA-17E4-4CF6-9E31-862EAF735089}" dt="2022-01-05T14:42:08.186" v="7319" actId="1038"/>
          <ac:picMkLst>
            <pc:docMk/>
            <pc:sldMk cId="2904057184" sldId="318"/>
            <ac:picMk id="8" creationId="{FA2E9C28-FA56-4B0B-A986-697D0425D218}"/>
          </ac:picMkLst>
        </pc:picChg>
        <pc:picChg chg="del">
          <ac:chgData name="K HJ" userId="14ab70bdc0bfc001" providerId="LiveId" clId="{D441B0CA-17E4-4CF6-9E31-862EAF735089}" dt="2022-01-05T14:36:13.597" v="7250" actId="478"/>
          <ac:picMkLst>
            <pc:docMk/>
            <pc:sldMk cId="2904057184" sldId="318"/>
            <ac:picMk id="9" creationId="{2BDB4B92-CFDF-4D2E-8C37-D70E302238F4}"/>
          </ac:picMkLst>
        </pc:picChg>
        <pc:picChg chg="del mod">
          <ac:chgData name="K HJ" userId="14ab70bdc0bfc001" providerId="LiveId" clId="{D441B0CA-17E4-4CF6-9E31-862EAF735089}" dt="2022-01-05T14:37:40.549" v="7254" actId="478"/>
          <ac:picMkLst>
            <pc:docMk/>
            <pc:sldMk cId="2904057184" sldId="318"/>
            <ac:picMk id="11" creationId="{65BAB568-B815-47EA-BD77-82C5E4867432}"/>
          </ac:picMkLst>
        </pc:picChg>
        <pc:picChg chg="add mod">
          <ac:chgData name="K HJ" userId="14ab70bdc0bfc001" providerId="LiveId" clId="{D441B0CA-17E4-4CF6-9E31-862EAF735089}" dt="2022-01-05T14:41:14.445" v="7310" actId="1076"/>
          <ac:picMkLst>
            <pc:docMk/>
            <pc:sldMk cId="2904057184" sldId="318"/>
            <ac:picMk id="5122" creationId="{0423066D-B641-430A-9B67-DE862759CAB5}"/>
          </ac:picMkLst>
        </pc:picChg>
        <pc:cxnChg chg="del">
          <ac:chgData name="K HJ" userId="14ab70bdc0bfc001" providerId="LiveId" clId="{D441B0CA-17E4-4CF6-9E31-862EAF735089}" dt="2022-01-05T14:36:13.597" v="7250" actId="478"/>
          <ac:cxnSpMkLst>
            <pc:docMk/>
            <pc:sldMk cId="2904057184" sldId="318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4:42:08.186" v="7319" actId="1038"/>
          <ac:cxnSpMkLst>
            <pc:docMk/>
            <pc:sldMk cId="2904057184" sldId="318"/>
            <ac:cxnSpMk id="18" creationId="{7F8E959F-385F-480B-9C9F-B1CC119C5E3D}"/>
          </ac:cxnSpMkLst>
        </pc:cxnChg>
        <pc:cxnChg chg="add mod">
          <ac:chgData name="K HJ" userId="14ab70bdc0bfc001" providerId="LiveId" clId="{D441B0CA-17E4-4CF6-9E31-862EAF735089}" dt="2022-01-05T14:42:08.186" v="7319" actId="1038"/>
          <ac:cxnSpMkLst>
            <pc:docMk/>
            <pc:sldMk cId="2904057184" sldId="318"/>
            <ac:cxnSpMk id="20" creationId="{572E00C0-DF56-42AA-BE14-8C865B572543}"/>
          </ac:cxnSpMkLst>
        </pc:cxnChg>
        <pc:cxnChg chg="add mod">
          <ac:chgData name="K HJ" userId="14ab70bdc0bfc001" providerId="LiveId" clId="{D441B0CA-17E4-4CF6-9E31-862EAF735089}" dt="2022-01-05T14:42:08.186" v="7319" actId="1038"/>
          <ac:cxnSpMkLst>
            <pc:docMk/>
            <pc:sldMk cId="2904057184" sldId="318"/>
            <ac:cxnSpMk id="23" creationId="{666C844F-D334-49A4-8E3C-6ADCDDC91E23}"/>
          </ac:cxnSpMkLst>
        </pc:cxnChg>
        <pc:cxnChg chg="add del mod">
          <ac:chgData name="K HJ" userId="14ab70bdc0bfc001" providerId="LiveId" clId="{D441B0CA-17E4-4CF6-9E31-862EAF735089}" dt="2022-01-05T14:39:04.053" v="7285" actId="478"/>
          <ac:cxnSpMkLst>
            <pc:docMk/>
            <pc:sldMk cId="2904057184" sldId="318"/>
            <ac:cxnSpMk id="24" creationId="{D5981BBD-E74A-4FC4-BF63-68BD047C888D}"/>
          </ac:cxnSpMkLst>
        </pc:cxnChg>
        <pc:cxnChg chg="add mod">
          <ac:chgData name="K HJ" userId="14ab70bdc0bfc001" providerId="LiveId" clId="{D441B0CA-17E4-4CF6-9E31-862EAF735089}" dt="2022-01-05T14:42:08.186" v="7319" actId="1038"/>
          <ac:cxnSpMkLst>
            <pc:docMk/>
            <pc:sldMk cId="2904057184" sldId="318"/>
            <ac:cxnSpMk id="25" creationId="{3B271C90-8786-47BC-ADB2-48B8146D0D39}"/>
          </ac:cxnSpMkLst>
        </pc:cxnChg>
        <pc:cxnChg chg="del">
          <ac:chgData name="K HJ" userId="14ab70bdc0bfc001" providerId="LiveId" clId="{D441B0CA-17E4-4CF6-9E31-862EAF735089}" dt="2022-01-05T14:36:13.597" v="7250" actId="478"/>
          <ac:cxnSpMkLst>
            <pc:docMk/>
            <pc:sldMk cId="2904057184" sldId="318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4:36:13.597" v="7250" actId="478"/>
          <ac:cxnSpMkLst>
            <pc:docMk/>
            <pc:sldMk cId="2904057184" sldId="318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4:36:13.597" v="7250" actId="478"/>
          <ac:cxnSpMkLst>
            <pc:docMk/>
            <pc:sldMk cId="2904057184" sldId="318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5:03:09.385" v="7925" actId="1038"/>
        <pc:sldMkLst>
          <pc:docMk/>
          <pc:sldMk cId="3813590674" sldId="319"/>
        </pc:sldMkLst>
        <pc:spChg chg="mod">
          <ac:chgData name="K HJ" userId="14ab70bdc0bfc001" providerId="LiveId" clId="{D441B0CA-17E4-4CF6-9E31-862EAF735089}" dt="2022-01-05T14:53:56.083" v="7360" actId="20577"/>
          <ac:spMkLst>
            <pc:docMk/>
            <pc:sldMk cId="3813590674" sldId="319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4:57:03.259" v="7503" actId="1076"/>
          <ac:spMkLst>
            <pc:docMk/>
            <pc:sldMk cId="3813590674" sldId="319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56:58.370" v="7502" actId="1076"/>
          <ac:spMkLst>
            <pc:docMk/>
            <pc:sldMk cId="3813590674" sldId="319"/>
            <ac:spMk id="10" creationId="{DEBE9A5B-7D45-4FE3-A7DA-032EA1D3D5CC}"/>
          </ac:spMkLst>
        </pc:spChg>
        <pc:spChg chg="mod">
          <ac:chgData name="K HJ" userId="14ab70bdc0bfc001" providerId="LiveId" clId="{D441B0CA-17E4-4CF6-9E31-862EAF735089}" dt="2022-01-05T14:58:23.991" v="7564" actId="1076"/>
          <ac:spMkLst>
            <pc:docMk/>
            <pc:sldMk cId="3813590674" sldId="319"/>
            <ac:spMk id="19" creationId="{BBC71BD0-70D4-42A1-B4C0-BC077CA9EABC}"/>
          </ac:spMkLst>
        </pc:spChg>
        <pc:spChg chg="mod ord">
          <ac:chgData name="K HJ" userId="14ab70bdc0bfc001" providerId="LiveId" clId="{D441B0CA-17E4-4CF6-9E31-862EAF735089}" dt="2022-01-05T14:57:38.209" v="7555" actId="1037"/>
          <ac:spMkLst>
            <pc:docMk/>
            <pc:sldMk cId="3813590674" sldId="319"/>
            <ac:spMk id="20" creationId="{FBD48494-2B12-4B6D-A68C-E3649E4F3633}"/>
          </ac:spMkLst>
        </pc:spChg>
        <pc:spChg chg="del mod">
          <ac:chgData name="K HJ" userId="14ab70bdc0bfc001" providerId="LiveId" clId="{D441B0CA-17E4-4CF6-9E31-862EAF735089}" dt="2022-01-05T14:55:34.337" v="7376" actId="478"/>
          <ac:spMkLst>
            <pc:docMk/>
            <pc:sldMk cId="3813590674" sldId="319"/>
            <ac:spMk id="21" creationId="{B2512B50-E518-4A79-BF1A-BA33AA4DA1D9}"/>
          </ac:spMkLst>
        </pc:spChg>
        <pc:spChg chg="add mod">
          <ac:chgData name="K HJ" userId="14ab70bdc0bfc001" providerId="LiveId" clId="{D441B0CA-17E4-4CF6-9E31-862EAF735089}" dt="2022-01-05T14:58:09.832" v="7562" actId="1036"/>
          <ac:spMkLst>
            <pc:docMk/>
            <pc:sldMk cId="3813590674" sldId="319"/>
            <ac:spMk id="22" creationId="{CC0C4400-CBF2-47E1-B27B-23F2668564CC}"/>
          </ac:spMkLst>
        </pc:spChg>
        <pc:spChg chg="del mod">
          <ac:chgData name="K HJ" userId="14ab70bdc0bfc001" providerId="LiveId" clId="{D441B0CA-17E4-4CF6-9E31-862EAF735089}" dt="2022-01-05T15:02:50.875" v="7909" actId="478"/>
          <ac:spMkLst>
            <pc:docMk/>
            <pc:sldMk cId="3813590674" sldId="319"/>
            <ac:spMk id="26" creationId="{4B776CE8-E4BD-4132-B343-6A9493534588}"/>
          </ac:spMkLst>
        </pc:spChg>
        <pc:spChg chg="mod">
          <ac:chgData name="K HJ" userId="14ab70bdc0bfc001" providerId="LiveId" clId="{D441B0CA-17E4-4CF6-9E31-862EAF735089}" dt="2022-01-05T15:01:52.374" v="7791"/>
          <ac:spMkLst>
            <pc:docMk/>
            <pc:sldMk cId="3813590674" sldId="319"/>
            <ac:spMk id="27" creationId="{823E40C8-DB52-4DBD-9925-0418257C16C9}"/>
          </ac:spMkLst>
        </pc:spChg>
        <pc:spChg chg="mod">
          <ac:chgData name="K HJ" userId="14ab70bdc0bfc001" providerId="LiveId" clId="{D441B0CA-17E4-4CF6-9E31-862EAF735089}" dt="2022-01-05T15:00:16.287" v="7667"/>
          <ac:spMkLst>
            <pc:docMk/>
            <pc:sldMk cId="3813590674" sldId="319"/>
            <ac:spMk id="29" creationId="{5EB462BA-6640-4115-A092-802B185152D6}"/>
          </ac:spMkLst>
        </pc:spChg>
        <pc:spChg chg="mod">
          <ac:chgData name="K HJ" userId="14ab70bdc0bfc001" providerId="LiveId" clId="{D441B0CA-17E4-4CF6-9E31-862EAF735089}" dt="2022-01-05T15:01:04.981" v="7707" actId="20577"/>
          <ac:spMkLst>
            <pc:docMk/>
            <pc:sldMk cId="3813590674" sldId="319"/>
            <ac:spMk id="34" creationId="{8D186EB6-D848-4151-8A84-F86CF6622CDF}"/>
          </ac:spMkLst>
        </pc:spChg>
        <pc:spChg chg="mod">
          <ac:chgData name="K HJ" userId="14ab70bdc0bfc001" providerId="LiveId" clId="{D441B0CA-17E4-4CF6-9E31-862EAF735089}" dt="2022-01-05T15:02:49.707" v="7908" actId="20577"/>
          <ac:spMkLst>
            <pc:docMk/>
            <pc:sldMk cId="3813590674" sldId="319"/>
            <ac:spMk id="36" creationId="{1456580C-1A1C-43B9-A3EB-5BD95B1CDF06}"/>
          </ac:spMkLst>
        </pc:spChg>
        <pc:spChg chg="mod">
          <ac:chgData name="K HJ" userId="14ab70bdc0bfc001" providerId="LiveId" clId="{D441B0CA-17E4-4CF6-9E31-862EAF735089}" dt="2022-01-05T15:02:01.746" v="7800" actId="20577"/>
          <ac:spMkLst>
            <pc:docMk/>
            <pc:sldMk cId="3813590674" sldId="319"/>
            <ac:spMk id="37" creationId="{B34A580D-293F-4FD7-BCB3-2AC1A9A2D7EF}"/>
          </ac:spMkLst>
        </pc:spChg>
        <pc:grpChg chg="add mod">
          <ac:chgData name="K HJ" userId="14ab70bdc0bfc001" providerId="LiveId" clId="{D441B0CA-17E4-4CF6-9E31-862EAF735089}" dt="2022-01-05T15:03:05.036" v="7918" actId="1037"/>
          <ac:grpSpMkLst>
            <pc:docMk/>
            <pc:sldMk cId="3813590674" sldId="319"/>
            <ac:grpSpMk id="25" creationId="{F5C2F1FE-44E0-4650-886E-8E5A8FD4F1BD}"/>
          </ac:grpSpMkLst>
        </pc:grpChg>
        <pc:grpChg chg="mod">
          <ac:chgData name="K HJ" userId="14ab70bdc0bfc001" providerId="LiveId" clId="{D441B0CA-17E4-4CF6-9E31-862EAF735089}" dt="2022-01-05T15:03:05.036" v="7918" actId="1037"/>
          <ac:grpSpMkLst>
            <pc:docMk/>
            <pc:sldMk cId="3813590674" sldId="319"/>
            <ac:grpSpMk id="28" creationId="{FF7F4F6D-E67D-433B-8CAB-092E3EE4934E}"/>
          </ac:grpSpMkLst>
        </pc:grpChg>
        <pc:grpChg chg="del">
          <ac:chgData name="K HJ" userId="14ab70bdc0bfc001" providerId="LiveId" clId="{D441B0CA-17E4-4CF6-9E31-862EAF735089}" dt="2022-01-05T15:00:52.259" v="7670" actId="478"/>
          <ac:grpSpMkLst>
            <pc:docMk/>
            <pc:sldMk cId="3813590674" sldId="319"/>
            <ac:grpSpMk id="31" creationId="{E71BF756-E72D-4934-B9F9-E2D48A6ACC07}"/>
          </ac:grpSpMkLst>
        </pc:grpChg>
        <pc:grpChg chg="add mod">
          <ac:chgData name="K HJ" userId="14ab70bdc0bfc001" providerId="LiveId" clId="{D441B0CA-17E4-4CF6-9E31-862EAF735089}" dt="2022-01-05T15:03:09.385" v="7925" actId="1038"/>
          <ac:grpSpMkLst>
            <pc:docMk/>
            <pc:sldMk cId="3813590674" sldId="319"/>
            <ac:grpSpMk id="35" creationId="{BAB23EA2-5B80-4A58-A36E-E912EE85CA71}"/>
          </ac:grpSpMkLst>
        </pc:grpChg>
        <pc:picChg chg="del">
          <ac:chgData name="K HJ" userId="14ab70bdc0bfc001" providerId="LiveId" clId="{D441B0CA-17E4-4CF6-9E31-862EAF735089}" dt="2022-01-05T14:54:01.022" v="7361" actId="478"/>
          <ac:picMkLst>
            <pc:docMk/>
            <pc:sldMk cId="3813590674" sldId="319"/>
            <ac:picMk id="8" creationId="{1A6B2B75-A0F2-4430-BB48-01C841033A26}"/>
          </ac:picMkLst>
        </pc:picChg>
        <pc:picChg chg="add mod">
          <ac:chgData name="K HJ" userId="14ab70bdc0bfc001" providerId="LiveId" clId="{D441B0CA-17E4-4CF6-9E31-862EAF735089}" dt="2022-01-05T14:57:03.259" v="7503" actId="1076"/>
          <ac:picMkLst>
            <pc:docMk/>
            <pc:sldMk cId="3813590674" sldId="319"/>
            <ac:picMk id="9" creationId="{510D024A-FD87-4D41-BF67-E5B66C95EA3D}"/>
          </ac:picMkLst>
        </pc:picChg>
        <pc:picChg chg="del mod">
          <ac:chgData name="K HJ" userId="14ab70bdc0bfc001" providerId="LiveId" clId="{D441B0CA-17E4-4CF6-9E31-862EAF735089}" dt="2022-01-05T14:55:29.125" v="7373" actId="478"/>
          <ac:picMkLst>
            <pc:docMk/>
            <pc:sldMk cId="3813590674" sldId="319"/>
            <ac:picMk id="1026" creationId="{4CE3DD4A-EE47-4D8D-BB71-5202DE3C8F06}"/>
          </ac:picMkLst>
        </pc:picChg>
        <pc:cxnChg chg="add mod">
          <ac:chgData name="K HJ" userId="14ab70bdc0bfc001" providerId="LiveId" clId="{D441B0CA-17E4-4CF6-9E31-862EAF735089}" dt="2022-01-05T14:59:11.191" v="7566" actId="1076"/>
          <ac:cxnSpMkLst>
            <pc:docMk/>
            <pc:sldMk cId="3813590674" sldId="319"/>
            <ac:cxnSpMk id="23" creationId="{89EE506A-EBE6-452A-9650-CE6AFDFCA7F7}"/>
          </ac:cxnSpMkLst>
        </pc:cxnChg>
        <pc:cxnChg chg="add mod">
          <ac:chgData name="K HJ" userId="14ab70bdc0bfc001" providerId="LiveId" clId="{D441B0CA-17E4-4CF6-9E31-862EAF735089}" dt="2022-01-05T14:59:15.879" v="7568" actId="1076"/>
          <ac:cxnSpMkLst>
            <pc:docMk/>
            <pc:sldMk cId="3813590674" sldId="319"/>
            <ac:cxnSpMk id="24" creationId="{D4ADD3D5-1A8A-42B1-AAB7-17549A8A4F89}"/>
          </ac:cxnSpMkLst>
        </pc:cxnChg>
      </pc:sldChg>
      <pc:sldChg chg="modSp add del mod ord">
        <pc:chgData name="K HJ" userId="14ab70bdc0bfc001" providerId="LiveId" clId="{D441B0CA-17E4-4CF6-9E31-862EAF735089}" dt="2022-01-05T14:56:18.737" v="7386" actId="47"/>
        <pc:sldMkLst>
          <pc:docMk/>
          <pc:sldMk cId="1295041511" sldId="320"/>
        </pc:sldMkLst>
        <pc:spChg chg="mod">
          <ac:chgData name="K HJ" userId="14ab70bdc0bfc001" providerId="LiveId" clId="{D441B0CA-17E4-4CF6-9E31-862EAF735089}" dt="2022-01-05T14:55:21.389" v="7370" actId="20577"/>
          <ac:spMkLst>
            <pc:docMk/>
            <pc:sldMk cId="1295041511" sldId="320"/>
            <ac:spMk id="4" creationId="{8E877FB6-6DE1-44E4-8EF8-7160153CD120}"/>
          </ac:spMkLst>
        </pc:spChg>
      </pc:sldChg>
      <pc:sldChg chg="addSp delSp modSp add mod ord">
        <pc:chgData name="K HJ" userId="14ab70bdc0bfc001" providerId="LiveId" clId="{D441B0CA-17E4-4CF6-9E31-862EAF735089}" dt="2022-01-05T15:23:17.709" v="8491" actId="1076"/>
        <pc:sldMkLst>
          <pc:docMk/>
          <pc:sldMk cId="1509252693" sldId="320"/>
        </pc:sldMkLst>
        <pc:spChg chg="mod">
          <ac:chgData name="K HJ" userId="14ab70bdc0bfc001" providerId="LiveId" clId="{D441B0CA-17E4-4CF6-9E31-862EAF735089}" dt="2022-01-05T15:11:46.399" v="7990"/>
          <ac:spMkLst>
            <pc:docMk/>
            <pc:sldMk cId="1509252693" sldId="320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5:11:31.225" v="7944" actId="20577"/>
          <ac:spMkLst>
            <pc:docMk/>
            <pc:sldMk cId="1509252693" sldId="320"/>
            <ac:spMk id="4" creationId="{8E877FB6-6DE1-44E4-8EF8-7160153CD120}"/>
          </ac:spMkLst>
        </pc:spChg>
        <pc:spChg chg="add mod">
          <ac:chgData name="K HJ" userId="14ab70bdc0bfc001" providerId="LiveId" clId="{D441B0CA-17E4-4CF6-9E31-862EAF735089}" dt="2022-01-05T15:21:52.596" v="8474" actId="1076"/>
          <ac:spMkLst>
            <pc:docMk/>
            <pc:sldMk cId="1509252693" sldId="320"/>
            <ac:spMk id="5" creationId="{A0AD52F2-36B4-4CF9-AFBB-3D7A0DD0110B}"/>
          </ac:spMkLst>
        </pc:spChg>
        <pc:spChg chg="add del mod">
          <ac:chgData name="K HJ" userId="14ab70bdc0bfc001" providerId="LiveId" clId="{D441B0CA-17E4-4CF6-9E31-862EAF735089}" dt="2022-01-05T15:15:04.676" v="8045" actId="478"/>
          <ac:spMkLst>
            <pc:docMk/>
            <pc:sldMk cId="1509252693" sldId="320"/>
            <ac:spMk id="6" creationId="{2ECAC8A2-AE63-4680-9E71-A9828F8C112B}"/>
          </ac:spMkLst>
        </pc:spChg>
        <pc:spChg chg="add mod">
          <ac:chgData name="K HJ" userId="14ab70bdc0bfc001" providerId="LiveId" clId="{D441B0CA-17E4-4CF6-9E31-862EAF735089}" dt="2022-01-05T15:21:52.596" v="8474" actId="1076"/>
          <ac:spMkLst>
            <pc:docMk/>
            <pc:sldMk cId="1509252693" sldId="320"/>
            <ac:spMk id="7" creationId="{EB5866B4-1CF1-4F05-9F08-0188D052FA5A}"/>
          </ac:spMkLst>
        </pc:spChg>
        <pc:spChg chg="add mod">
          <ac:chgData name="K HJ" userId="14ab70bdc0bfc001" providerId="LiveId" clId="{D441B0CA-17E4-4CF6-9E31-862EAF735089}" dt="2022-01-05T15:21:58.151" v="8477" actId="692"/>
          <ac:spMkLst>
            <pc:docMk/>
            <pc:sldMk cId="1509252693" sldId="320"/>
            <ac:spMk id="9" creationId="{51BB17EE-8616-40CE-A8DB-36682F6D203B}"/>
          </ac:spMkLst>
        </pc:spChg>
        <pc:spChg chg="mod">
          <ac:chgData name="K HJ" userId="14ab70bdc0bfc001" providerId="LiveId" clId="{D441B0CA-17E4-4CF6-9E31-862EAF735089}" dt="2022-01-05T15:11:57.240" v="8011"/>
          <ac:spMkLst>
            <pc:docMk/>
            <pc:sldMk cId="1509252693" sldId="320"/>
            <ac:spMk id="17" creationId="{995B2720-9AB2-4DD1-8C90-6B0DFA377C6E}"/>
          </ac:spMkLst>
        </pc:spChg>
        <pc:spChg chg="del">
          <ac:chgData name="K HJ" userId="14ab70bdc0bfc001" providerId="LiveId" clId="{D441B0CA-17E4-4CF6-9E31-862EAF735089}" dt="2022-01-05T15:11:15.801" v="7939" actId="478"/>
          <ac:spMkLst>
            <pc:docMk/>
            <pc:sldMk cId="1509252693" sldId="320"/>
            <ac:spMk id="20" creationId="{9E624BDC-595B-4926-8D9D-3B80C6E94D90}"/>
          </ac:spMkLst>
        </pc:spChg>
        <pc:spChg chg="del mod">
          <ac:chgData name="K HJ" userId="14ab70bdc0bfc001" providerId="LiveId" clId="{D441B0CA-17E4-4CF6-9E31-862EAF735089}" dt="2022-01-05T15:17:40.832" v="8272" actId="478"/>
          <ac:spMkLst>
            <pc:docMk/>
            <pc:sldMk cId="1509252693" sldId="320"/>
            <ac:spMk id="22" creationId="{49B76218-EC2A-4A7A-8417-9D49F1AFA7EF}"/>
          </ac:spMkLst>
        </pc:spChg>
        <pc:spChg chg="add mod">
          <ac:chgData name="K HJ" userId="14ab70bdc0bfc001" providerId="LiveId" clId="{D441B0CA-17E4-4CF6-9E31-862EAF735089}" dt="2022-01-05T15:21:52.596" v="8474" actId="1076"/>
          <ac:spMkLst>
            <pc:docMk/>
            <pc:sldMk cId="1509252693" sldId="320"/>
            <ac:spMk id="23" creationId="{3DAF6DE0-9376-4A94-9B01-7A2F36D319A2}"/>
          </ac:spMkLst>
        </pc:spChg>
        <pc:spChg chg="add mod">
          <ac:chgData name="K HJ" userId="14ab70bdc0bfc001" providerId="LiveId" clId="{D441B0CA-17E4-4CF6-9E31-862EAF735089}" dt="2022-01-05T15:21:52.596" v="8474" actId="1076"/>
          <ac:spMkLst>
            <pc:docMk/>
            <pc:sldMk cId="1509252693" sldId="320"/>
            <ac:spMk id="24" creationId="{E46B8837-5B4F-4801-848D-D57397C09F06}"/>
          </ac:spMkLst>
        </pc:spChg>
        <pc:spChg chg="del">
          <ac:chgData name="K HJ" userId="14ab70bdc0bfc001" providerId="LiveId" clId="{D441B0CA-17E4-4CF6-9E31-862EAF735089}" dt="2022-01-05T15:11:15.801" v="7939" actId="478"/>
          <ac:spMkLst>
            <pc:docMk/>
            <pc:sldMk cId="1509252693" sldId="320"/>
            <ac:spMk id="36" creationId="{0D56CDC6-ED64-4088-8945-E7203B790D37}"/>
          </ac:spMkLst>
        </pc:spChg>
        <pc:spChg chg="del">
          <ac:chgData name="K HJ" userId="14ab70bdc0bfc001" providerId="LiveId" clId="{D441B0CA-17E4-4CF6-9E31-862EAF735089}" dt="2022-01-05T15:11:15.801" v="7939" actId="478"/>
          <ac:spMkLst>
            <pc:docMk/>
            <pc:sldMk cId="1509252693" sldId="320"/>
            <ac:spMk id="37" creationId="{8EEFD516-FC87-4C23-83D7-38CE77103178}"/>
          </ac:spMkLst>
        </pc:spChg>
        <pc:spChg chg="mod">
          <ac:chgData name="K HJ" userId="14ab70bdc0bfc001" providerId="LiveId" clId="{D441B0CA-17E4-4CF6-9E31-862EAF735089}" dt="2022-01-05T15:23:17.709" v="8491" actId="1076"/>
          <ac:spMkLst>
            <pc:docMk/>
            <pc:sldMk cId="1509252693" sldId="320"/>
            <ac:spMk id="38" creationId="{EA4E2F58-EF18-4246-B711-6AD658B23360}"/>
          </ac:spMkLst>
        </pc:spChg>
        <pc:picChg chg="del">
          <ac:chgData name="K HJ" userId="14ab70bdc0bfc001" providerId="LiveId" clId="{D441B0CA-17E4-4CF6-9E31-862EAF735089}" dt="2022-01-05T15:11:58.106" v="8012" actId="478"/>
          <ac:picMkLst>
            <pc:docMk/>
            <pc:sldMk cId="1509252693" sldId="320"/>
            <ac:picMk id="8" creationId="{02438A98-D605-4EB5-A621-D0B6C5B8D58C}"/>
          </ac:picMkLst>
        </pc:picChg>
        <pc:picChg chg="del">
          <ac:chgData name="K HJ" userId="14ab70bdc0bfc001" providerId="LiveId" clId="{D441B0CA-17E4-4CF6-9E31-862EAF735089}" dt="2022-01-05T15:11:15.801" v="7939" actId="478"/>
          <ac:picMkLst>
            <pc:docMk/>
            <pc:sldMk cId="1509252693" sldId="320"/>
            <ac:picMk id="12" creationId="{7BCC4126-4AB4-4B80-81A1-BEDF4FB5545A}"/>
          </ac:picMkLst>
        </pc:picChg>
        <pc:picChg chg="del">
          <ac:chgData name="K HJ" userId="14ab70bdc0bfc001" providerId="LiveId" clId="{D441B0CA-17E4-4CF6-9E31-862EAF735089}" dt="2022-01-05T15:11:15.801" v="7939" actId="478"/>
          <ac:picMkLst>
            <pc:docMk/>
            <pc:sldMk cId="1509252693" sldId="320"/>
            <ac:picMk id="15" creationId="{74D8C28F-DA61-4661-827A-00F97F2BC215}"/>
          </ac:picMkLst>
        </pc:picChg>
        <pc:picChg chg="del">
          <ac:chgData name="K HJ" userId="14ab70bdc0bfc001" providerId="LiveId" clId="{D441B0CA-17E4-4CF6-9E31-862EAF735089}" dt="2022-01-05T15:11:15.801" v="7939" actId="478"/>
          <ac:picMkLst>
            <pc:docMk/>
            <pc:sldMk cId="1509252693" sldId="320"/>
            <ac:picMk id="19" creationId="{45C77A40-AE85-4147-8D40-C18B7461CFE7}"/>
          </ac:picMkLst>
        </pc:picChg>
        <pc:picChg chg="add del mod">
          <ac:chgData name="K HJ" userId="14ab70bdc0bfc001" providerId="LiveId" clId="{D441B0CA-17E4-4CF6-9E31-862EAF735089}" dt="2022-01-05T15:13:48.908" v="8029" actId="478"/>
          <ac:picMkLst>
            <pc:docMk/>
            <pc:sldMk cId="1509252693" sldId="320"/>
            <ac:picMk id="21" creationId="{50B1451A-767B-4B1E-99E5-518EECE3AEA0}"/>
          </ac:picMkLst>
        </pc:picChg>
        <pc:cxnChg chg="del">
          <ac:chgData name="K HJ" userId="14ab70bdc0bfc001" providerId="LiveId" clId="{D441B0CA-17E4-4CF6-9E31-862EAF735089}" dt="2022-01-05T15:11:59.329" v="8013" actId="478"/>
          <ac:cxnSpMkLst>
            <pc:docMk/>
            <pc:sldMk cId="1509252693" sldId="320"/>
            <ac:cxnSpMk id="18" creationId="{64D2AF38-A450-4087-B21D-08A6A0E48163}"/>
          </ac:cxnSpMkLst>
        </pc:cxnChg>
        <pc:cxnChg chg="del">
          <ac:chgData name="K HJ" userId="14ab70bdc0bfc001" providerId="LiveId" clId="{D441B0CA-17E4-4CF6-9E31-862EAF735089}" dt="2022-01-05T15:11:15.801" v="7939" actId="478"/>
          <ac:cxnSpMkLst>
            <pc:docMk/>
            <pc:sldMk cId="1509252693" sldId="320"/>
            <ac:cxnSpMk id="30" creationId="{4B775E4A-75A2-427E-BF00-96C4F795123A}"/>
          </ac:cxnSpMkLst>
        </pc:cxnChg>
        <pc:cxnChg chg="del">
          <ac:chgData name="K HJ" userId="14ab70bdc0bfc001" providerId="LiveId" clId="{D441B0CA-17E4-4CF6-9E31-862EAF735089}" dt="2022-01-05T15:11:15.801" v="7939" actId="478"/>
          <ac:cxnSpMkLst>
            <pc:docMk/>
            <pc:sldMk cId="1509252693" sldId="320"/>
            <ac:cxnSpMk id="32" creationId="{B5C05003-7779-42D7-A40C-899502D4B007}"/>
          </ac:cxnSpMkLst>
        </pc:cxnChg>
        <pc:cxnChg chg="del">
          <ac:chgData name="K HJ" userId="14ab70bdc0bfc001" providerId="LiveId" clId="{D441B0CA-17E4-4CF6-9E31-862EAF735089}" dt="2022-01-05T15:11:15.801" v="7939" actId="478"/>
          <ac:cxnSpMkLst>
            <pc:docMk/>
            <pc:sldMk cId="1509252693" sldId="320"/>
            <ac:cxnSpMk id="33" creationId="{4171B16B-6356-4D57-8E5B-1658D45EB9B8}"/>
          </ac:cxnSpMkLst>
        </pc:cxnChg>
      </pc:sldChg>
      <pc:sldChg chg="addSp delSp modSp add mod">
        <pc:chgData name="K HJ" userId="14ab70bdc0bfc001" providerId="LiveId" clId="{D441B0CA-17E4-4CF6-9E31-862EAF735089}" dt="2022-01-05T15:25:35.310" v="8576" actId="692"/>
        <pc:sldMkLst>
          <pc:docMk/>
          <pc:sldMk cId="2048907790" sldId="321"/>
        </pc:sldMkLst>
        <pc:spChg chg="add mod">
          <ac:chgData name="K HJ" userId="14ab70bdc0bfc001" providerId="LiveId" clId="{D441B0CA-17E4-4CF6-9E31-862EAF735089}" dt="2022-01-05T15:24:11.666" v="8503" actId="1076"/>
          <ac:spMkLst>
            <pc:docMk/>
            <pc:sldMk cId="2048907790" sldId="321"/>
            <ac:spMk id="6" creationId="{0FDACC46-88D8-43E2-B346-4A4E9D0C3CA8}"/>
          </ac:spMkLst>
        </pc:spChg>
        <pc:spChg chg="add mod">
          <ac:chgData name="K HJ" userId="14ab70bdc0bfc001" providerId="LiveId" clId="{D441B0CA-17E4-4CF6-9E31-862EAF735089}" dt="2022-01-05T15:24:27.399" v="8510" actId="1076"/>
          <ac:spMkLst>
            <pc:docMk/>
            <pc:sldMk cId="2048907790" sldId="321"/>
            <ac:spMk id="12" creationId="{22E4F54E-15E8-440E-A6EF-F887B35968AC}"/>
          </ac:spMkLst>
        </pc:spChg>
        <pc:spChg chg="add mod">
          <ac:chgData name="K HJ" userId="14ab70bdc0bfc001" providerId="LiveId" clId="{D441B0CA-17E4-4CF6-9E31-862EAF735089}" dt="2022-01-05T15:24:19.074" v="8509" actId="1036"/>
          <ac:spMkLst>
            <pc:docMk/>
            <pc:sldMk cId="2048907790" sldId="321"/>
            <ac:spMk id="13" creationId="{D51FF423-4F16-4D11-83D6-E5DD12C7DD64}"/>
          </ac:spMkLst>
        </pc:spChg>
        <pc:spChg chg="add mod">
          <ac:chgData name="K HJ" userId="14ab70bdc0bfc001" providerId="LiveId" clId="{D441B0CA-17E4-4CF6-9E31-862EAF735089}" dt="2022-01-05T15:25:35.310" v="8576" actId="692"/>
          <ac:spMkLst>
            <pc:docMk/>
            <pc:sldMk cId="2048907790" sldId="321"/>
            <ac:spMk id="16" creationId="{D2D23650-CD4C-461C-93CC-FE55615D89A2}"/>
          </ac:spMkLst>
        </pc:spChg>
        <pc:spChg chg="mod">
          <ac:chgData name="K HJ" userId="14ab70bdc0bfc001" providerId="LiveId" clId="{D441B0CA-17E4-4CF6-9E31-862EAF735089}" dt="2022-01-05T15:23:28.065" v="8493" actId="1076"/>
          <ac:spMkLst>
            <pc:docMk/>
            <pc:sldMk cId="2048907790" sldId="321"/>
            <ac:spMk id="22" creationId="{49B76218-EC2A-4A7A-8417-9D49F1AFA7EF}"/>
          </ac:spMkLst>
        </pc:spChg>
        <pc:spChg chg="add del">
          <ac:chgData name="K HJ" userId="14ab70bdc0bfc001" providerId="LiveId" clId="{D441B0CA-17E4-4CF6-9E31-862EAF735089}" dt="2022-01-05T15:23:21.993" v="8492" actId="478"/>
          <ac:spMkLst>
            <pc:docMk/>
            <pc:sldMk cId="2048907790" sldId="321"/>
            <ac:spMk id="38" creationId="{EA4E2F58-EF18-4246-B711-6AD658B23360}"/>
          </ac:spMkLst>
        </pc:spChg>
        <pc:picChg chg="mod">
          <ac:chgData name="K HJ" userId="14ab70bdc0bfc001" providerId="LiveId" clId="{D441B0CA-17E4-4CF6-9E31-862EAF735089}" dt="2022-01-05T15:23:28.065" v="8493" actId="1076"/>
          <ac:picMkLst>
            <pc:docMk/>
            <pc:sldMk cId="2048907790" sldId="321"/>
            <ac:picMk id="21" creationId="{50B1451A-767B-4B1E-99E5-518EECE3AEA0}"/>
          </ac:picMkLst>
        </pc:picChg>
        <pc:cxnChg chg="add mod">
          <ac:chgData name="K HJ" userId="14ab70bdc0bfc001" providerId="LiveId" clId="{D441B0CA-17E4-4CF6-9E31-862EAF735089}" dt="2022-01-05T15:23:44.055" v="8497" actId="1076"/>
          <ac:cxnSpMkLst>
            <pc:docMk/>
            <pc:sldMk cId="2048907790" sldId="321"/>
            <ac:cxnSpMk id="9" creationId="{3F6C724D-DB36-4099-BC7E-49D7A1DB369F}"/>
          </ac:cxnSpMkLst>
        </pc:cxnChg>
        <pc:cxnChg chg="add mod">
          <ac:chgData name="K HJ" userId="14ab70bdc0bfc001" providerId="LiveId" clId="{D441B0CA-17E4-4CF6-9E31-862EAF735089}" dt="2022-01-05T15:24:34.503" v="8518" actId="1035"/>
          <ac:cxnSpMkLst>
            <pc:docMk/>
            <pc:sldMk cId="2048907790" sldId="321"/>
            <ac:cxnSpMk id="14" creationId="{E60F39FE-8079-404A-B52D-FA18FD937D31}"/>
          </ac:cxnSpMkLst>
        </pc:cxnChg>
        <pc:cxnChg chg="add mod">
          <ac:chgData name="K HJ" userId="14ab70bdc0bfc001" providerId="LiveId" clId="{D441B0CA-17E4-4CF6-9E31-862EAF735089}" dt="2022-01-05T15:24:42.098" v="8571" actId="1035"/>
          <ac:cxnSpMkLst>
            <pc:docMk/>
            <pc:sldMk cId="2048907790" sldId="321"/>
            <ac:cxnSpMk id="15" creationId="{1E8C3DA4-F03C-43C3-9A33-04AD0E00B86E}"/>
          </ac:cxnSpMkLst>
        </pc:cxnChg>
      </pc:sldChg>
      <pc:sldChg chg="addSp delSp modSp add mod">
        <pc:chgData name="K HJ" userId="14ab70bdc0bfc001" providerId="LiveId" clId="{D441B0CA-17E4-4CF6-9E31-862EAF735089}" dt="2022-01-05T15:31:57.243" v="8748" actId="21"/>
        <pc:sldMkLst>
          <pc:docMk/>
          <pc:sldMk cId="174961025" sldId="322"/>
        </pc:sldMkLst>
        <pc:spChg chg="del">
          <ac:chgData name="K HJ" userId="14ab70bdc0bfc001" providerId="LiveId" clId="{D441B0CA-17E4-4CF6-9E31-862EAF735089}" dt="2022-01-05T15:26:09.292" v="8613" actId="478"/>
          <ac:spMkLst>
            <pc:docMk/>
            <pc:sldMk cId="174961025" sldId="322"/>
            <ac:spMk id="6" creationId="{0FDACC46-88D8-43E2-B346-4A4E9D0C3CA8}"/>
          </ac:spMkLst>
        </pc:spChg>
        <pc:spChg chg="del">
          <ac:chgData name="K HJ" userId="14ab70bdc0bfc001" providerId="LiveId" clId="{D441B0CA-17E4-4CF6-9E31-862EAF735089}" dt="2022-01-05T15:26:09.292" v="8613" actId="478"/>
          <ac:spMkLst>
            <pc:docMk/>
            <pc:sldMk cId="174961025" sldId="322"/>
            <ac:spMk id="12" creationId="{22E4F54E-15E8-440E-A6EF-F887B35968AC}"/>
          </ac:spMkLst>
        </pc:spChg>
        <pc:spChg chg="del">
          <ac:chgData name="K HJ" userId="14ab70bdc0bfc001" providerId="LiveId" clId="{D441B0CA-17E4-4CF6-9E31-862EAF735089}" dt="2022-01-05T15:26:09.292" v="8613" actId="478"/>
          <ac:spMkLst>
            <pc:docMk/>
            <pc:sldMk cId="174961025" sldId="322"/>
            <ac:spMk id="13" creationId="{D51FF423-4F16-4D11-83D6-E5DD12C7DD64}"/>
          </ac:spMkLst>
        </pc:spChg>
        <pc:spChg chg="del">
          <ac:chgData name="K HJ" userId="14ab70bdc0bfc001" providerId="LiveId" clId="{D441B0CA-17E4-4CF6-9E31-862EAF735089}" dt="2022-01-05T15:26:09.292" v="8613" actId="478"/>
          <ac:spMkLst>
            <pc:docMk/>
            <pc:sldMk cId="174961025" sldId="322"/>
            <ac:spMk id="16" creationId="{D2D23650-CD4C-461C-93CC-FE55615D89A2}"/>
          </ac:spMkLst>
        </pc:spChg>
        <pc:spChg chg="mod">
          <ac:chgData name="K HJ" userId="14ab70bdc0bfc001" providerId="LiveId" clId="{D441B0CA-17E4-4CF6-9E31-862EAF735089}" dt="2022-01-05T15:26:03.925" v="8611"/>
          <ac:spMkLst>
            <pc:docMk/>
            <pc:sldMk cId="174961025" sldId="322"/>
            <ac:spMk id="17" creationId="{995B2720-9AB2-4DD1-8C90-6B0DFA377C6E}"/>
          </ac:spMkLst>
        </pc:spChg>
        <pc:spChg chg="add mod">
          <ac:chgData name="K HJ" userId="14ab70bdc0bfc001" providerId="LiveId" clId="{D441B0CA-17E4-4CF6-9E31-862EAF735089}" dt="2022-01-05T15:30:45.885" v="8734" actId="1076"/>
          <ac:spMkLst>
            <pc:docMk/>
            <pc:sldMk cId="174961025" sldId="322"/>
            <ac:spMk id="19" creationId="{D484247D-D926-4139-8237-1FB44B67F05F}"/>
          </ac:spMkLst>
        </pc:spChg>
        <pc:spChg chg="add mod">
          <ac:chgData name="K HJ" userId="14ab70bdc0bfc001" providerId="LiveId" clId="{D441B0CA-17E4-4CF6-9E31-862EAF735089}" dt="2022-01-05T15:30:37.379" v="8726" actId="1037"/>
          <ac:spMkLst>
            <pc:docMk/>
            <pc:sldMk cId="174961025" sldId="322"/>
            <ac:spMk id="20" creationId="{2E088E71-7BA3-4357-83FE-A2FF6BC35570}"/>
          </ac:spMkLst>
        </pc:spChg>
        <pc:spChg chg="del mod">
          <ac:chgData name="K HJ" userId="14ab70bdc0bfc001" providerId="LiveId" clId="{D441B0CA-17E4-4CF6-9E31-862EAF735089}" dt="2022-01-05T15:31:57.243" v="8748" actId="21"/>
          <ac:spMkLst>
            <pc:docMk/>
            <pc:sldMk cId="174961025" sldId="322"/>
            <ac:spMk id="22" creationId="{49B76218-EC2A-4A7A-8417-9D49F1AFA7EF}"/>
          </ac:spMkLst>
        </pc:spChg>
        <pc:spChg chg="add mod">
          <ac:chgData name="K HJ" userId="14ab70bdc0bfc001" providerId="LiveId" clId="{D441B0CA-17E4-4CF6-9E31-862EAF735089}" dt="2022-01-05T15:31:31.366" v="8745" actId="14100"/>
          <ac:spMkLst>
            <pc:docMk/>
            <pc:sldMk cId="174961025" sldId="322"/>
            <ac:spMk id="23" creationId="{8E739357-BB00-45B5-8D29-A122E13F9B96}"/>
          </ac:spMkLst>
        </pc:spChg>
        <pc:spChg chg="add mod">
          <ac:chgData name="K HJ" userId="14ab70bdc0bfc001" providerId="LiveId" clId="{D441B0CA-17E4-4CF6-9E31-862EAF735089}" dt="2022-01-05T15:31:37.945" v="8747" actId="1076"/>
          <ac:spMkLst>
            <pc:docMk/>
            <pc:sldMk cId="174961025" sldId="322"/>
            <ac:spMk id="24" creationId="{DF9AF4A2-4FD3-4CD5-A6DB-B24FC3CE932B}"/>
          </ac:spMkLst>
        </pc:spChg>
        <pc:picChg chg="add mod modCrop">
          <ac:chgData name="K HJ" userId="14ab70bdc0bfc001" providerId="LiveId" clId="{D441B0CA-17E4-4CF6-9E31-862EAF735089}" dt="2022-01-05T15:31:20.551" v="8741" actId="1076"/>
          <ac:picMkLst>
            <pc:docMk/>
            <pc:sldMk cId="174961025" sldId="322"/>
            <ac:picMk id="7" creationId="{F858B62D-646A-472D-B9AE-78083B2C83AF}"/>
          </ac:picMkLst>
        </pc:picChg>
        <pc:picChg chg="add mod modCrop">
          <ac:chgData name="K HJ" userId="14ab70bdc0bfc001" providerId="LiveId" clId="{D441B0CA-17E4-4CF6-9E31-862EAF735089}" dt="2022-01-05T15:30:48.525" v="8735" actId="1076"/>
          <ac:picMkLst>
            <pc:docMk/>
            <pc:sldMk cId="174961025" sldId="322"/>
            <ac:picMk id="10" creationId="{BC361A40-6728-4518-A976-2277D21B3C57}"/>
          </ac:picMkLst>
        </pc:picChg>
        <pc:picChg chg="add mod">
          <ac:chgData name="K HJ" userId="14ab70bdc0bfc001" providerId="LiveId" clId="{D441B0CA-17E4-4CF6-9E31-862EAF735089}" dt="2022-01-05T15:30:52.821" v="8738" actId="1036"/>
          <ac:picMkLst>
            <pc:docMk/>
            <pc:sldMk cId="174961025" sldId="322"/>
            <ac:picMk id="18" creationId="{E40B6EBA-4084-4E0E-B0C1-1FE98F72D067}"/>
          </ac:picMkLst>
        </pc:picChg>
        <pc:picChg chg="del">
          <ac:chgData name="K HJ" userId="14ab70bdc0bfc001" providerId="LiveId" clId="{D441B0CA-17E4-4CF6-9E31-862EAF735089}" dt="2022-01-05T15:26:06.546" v="8612" actId="478"/>
          <ac:picMkLst>
            <pc:docMk/>
            <pc:sldMk cId="174961025" sldId="322"/>
            <ac:picMk id="21" creationId="{50B1451A-767B-4B1E-99E5-518EECE3AEA0}"/>
          </ac:picMkLst>
        </pc:picChg>
        <pc:cxnChg chg="del">
          <ac:chgData name="K HJ" userId="14ab70bdc0bfc001" providerId="LiveId" clId="{D441B0CA-17E4-4CF6-9E31-862EAF735089}" dt="2022-01-05T15:26:09.292" v="8613" actId="478"/>
          <ac:cxnSpMkLst>
            <pc:docMk/>
            <pc:sldMk cId="174961025" sldId="322"/>
            <ac:cxnSpMk id="9" creationId="{3F6C724D-DB36-4099-BC7E-49D7A1DB369F}"/>
          </ac:cxnSpMkLst>
        </pc:cxnChg>
        <pc:cxnChg chg="del">
          <ac:chgData name="K HJ" userId="14ab70bdc0bfc001" providerId="LiveId" clId="{D441B0CA-17E4-4CF6-9E31-862EAF735089}" dt="2022-01-05T15:26:09.292" v="8613" actId="478"/>
          <ac:cxnSpMkLst>
            <pc:docMk/>
            <pc:sldMk cId="174961025" sldId="322"/>
            <ac:cxnSpMk id="14" creationId="{E60F39FE-8079-404A-B52D-FA18FD937D31}"/>
          </ac:cxnSpMkLst>
        </pc:cxnChg>
        <pc:cxnChg chg="del">
          <ac:chgData name="K HJ" userId="14ab70bdc0bfc001" providerId="LiveId" clId="{D441B0CA-17E4-4CF6-9E31-862EAF735089}" dt="2022-01-05T15:26:09.292" v="8613" actId="478"/>
          <ac:cxnSpMkLst>
            <pc:docMk/>
            <pc:sldMk cId="174961025" sldId="322"/>
            <ac:cxnSpMk id="15" creationId="{1E8C3DA4-F03C-43C3-9A33-04AD0E00B86E}"/>
          </ac:cxnSpMkLst>
        </pc:cxnChg>
      </pc:sldChg>
      <pc:sldChg chg="addSp delSp modSp add mod">
        <pc:chgData name="K HJ" userId="14ab70bdc0bfc001" providerId="LiveId" clId="{D441B0CA-17E4-4CF6-9E31-862EAF735089}" dt="2022-01-05T17:26:39.434" v="9036"/>
        <pc:sldMkLst>
          <pc:docMk/>
          <pc:sldMk cId="2741558794" sldId="323"/>
        </pc:sldMkLst>
        <pc:spChg chg="add mod">
          <ac:chgData name="K HJ" userId="14ab70bdc0bfc001" providerId="LiveId" clId="{D441B0CA-17E4-4CF6-9E31-862EAF735089}" dt="2022-01-05T17:25:49.818" v="9014" actId="207"/>
          <ac:spMkLst>
            <pc:docMk/>
            <pc:sldMk cId="2741558794" sldId="323"/>
            <ac:spMk id="10" creationId="{EBAEE958-5AD3-4FDA-9BCA-2455E855FF3F}"/>
          </ac:spMkLst>
        </pc:spChg>
        <pc:spChg chg="add mod">
          <ac:chgData name="K HJ" userId="14ab70bdc0bfc001" providerId="LiveId" clId="{D441B0CA-17E4-4CF6-9E31-862EAF735089}" dt="2022-01-05T17:23:58.938" v="8974" actId="1076"/>
          <ac:spMkLst>
            <pc:docMk/>
            <pc:sldMk cId="2741558794" sldId="323"/>
            <ac:spMk id="11" creationId="{90498788-2B44-46BB-90CB-019889D01126}"/>
          </ac:spMkLst>
        </pc:spChg>
        <pc:spChg chg="add mod">
          <ac:chgData name="K HJ" userId="14ab70bdc0bfc001" providerId="LiveId" clId="{D441B0CA-17E4-4CF6-9E31-862EAF735089}" dt="2022-01-05T17:24:29.374" v="9001"/>
          <ac:spMkLst>
            <pc:docMk/>
            <pc:sldMk cId="2741558794" sldId="323"/>
            <ac:spMk id="12" creationId="{C8B07BE3-5625-4C34-A790-7DD8217CCCA4}"/>
          </ac:spMkLst>
        </pc:spChg>
        <pc:spChg chg="add mod">
          <ac:chgData name="K HJ" userId="14ab70bdc0bfc001" providerId="LiveId" clId="{D441B0CA-17E4-4CF6-9E31-862EAF735089}" dt="2022-01-05T17:26:39.434" v="9036"/>
          <ac:spMkLst>
            <pc:docMk/>
            <pc:sldMk cId="2741558794" sldId="323"/>
            <ac:spMk id="16" creationId="{936C2210-9136-4109-A65A-E25F2C65FBCD}"/>
          </ac:spMkLst>
        </pc:spChg>
        <pc:spChg chg="mod">
          <ac:chgData name="K HJ" userId="14ab70bdc0bfc001" providerId="LiveId" clId="{D441B0CA-17E4-4CF6-9E31-862EAF735089}" dt="2022-01-05T15:32:44.430" v="8808"/>
          <ac:spMkLst>
            <pc:docMk/>
            <pc:sldMk cId="2741558794" sldId="323"/>
            <ac:spMk id="17" creationId="{995B2720-9AB2-4DD1-8C90-6B0DFA377C6E}"/>
          </ac:spMkLst>
        </pc:spChg>
        <pc:spChg chg="del">
          <ac:chgData name="K HJ" userId="14ab70bdc0bfc001" providerId="LiveId" clId="{D441B0CA-17E4-4CF6-9E31-862EAF735089}" dt="2022-01-05T15:35:22.308" v="8912" actId="478"/>
          <ac:spMkLst>
            <pc:docMk/>
            <pc:sldMk cId="2741558794" sldId="323"/>
            <ac:spMk id="19" creationId="{D484247D-D926-4139-8237-1FB44B67F05F}"/>
          </ac:spMkLst>
        </pc:spChg>
        <pc:spChg chg="del">
          <ac:chgData name="K HJ" userId="14ab70bdc0bfc001" providerId="LiveId" clId="{D441B0CA-17E4-4CF6-9E31-862EAF735089}" dt="2022-01-05T15:35:25.609" v="8914" actId="478"/>
          <ac:spMkLst>
            <pc:docMk/>
            <pc:sldMk cId="2741558794" sldId="323"/>
            <ac:spMk id="20" creationId="{2E088E71-7BA3-4357-83FE-A2FF6BC35570}"/>
          </ac:spMkLst>
        </pc:spChg>
        <pc:spChg chg="add mod">
          <ac:chgData name="K HJ" userId="14ab70bdc0bfc001" providerId="LiveId" clId="{D441B0CA-17E4-4CF6-9E31-862EAF735089}" dt="2022-01-05T15:34:31.433" v="8853" actId="1036"/>
          <ac:spMkLst>
            <pc:docMk/>
            <pc:sldMk cId="2741558794" sldId="323"/>
            <ac:spMk id="21" creationId="{313AB906-A490-408A-A8A8-DF310547A760}"/>
          </ac:spMkLst>
        </pc:spChg>
        <pc:spChg chg="add mod">
          <ac:chgData name="K HJ" userId="14ab70bdc0bfc001" providerId="LiveId" clId="{D441B0CA-17E4-4CF6-9E31-862EAF735089}" dt="2022-01-05T15:34:51.805" v="8911" actId="20577"/>
          <ac:spMkLst>
            <pc:docMk/>
            <pc:sldMk cId="2741558794" sldId="323"/>
            <ac:spMk id="22" creationId="{E646EAD7-B421-4E55-A408-9E09E62316D0}"/>
          </ac:spMkLst>
        </pc:spChg>
        <pc:spChg chg="del">
          <ac:chgData name="K HJ" userId="14ab70bdc0bfc001" providerId="LiveId" clId="{D441B0CA-17E4-4CF6-9E31-862EAF735089}" dt="2022-01-05T15:35:33.736" v="8915" actId="478"/>
          <ac:spMkLst>
            <pc:docMk/>
            <pc:sldMk cId="2741558794" sldId="323"/>
            <ac:spMk id="23" creationId="{8E739357-BB00-45B5-8D29-A122E13F9B96}"/>
          </ac:spMkLst>
        </pc:spChg>
        <pc:spChg chg="del">
          <ac:chgData name="K HJ" userId="14ab70bdc0bfc001" providerId="LiveId" clId="{D441B0CA-17E4-4CF6-9E31-862EAF735089}" dt="2022-01-05T15:35:33.736" v="8915" actId="478"/>
          <ac:spMkLst>
            <pc:docMk/>
            <pc:sldMk cId="2741558794" sldId="323"/>
            <ac:spMk id="24" creationId="{DF9AF4A2-4FD3-4CD5-A6DB-B24FC3CE932B}"/>
          </ac:spMkLst>
        </pc:spChg>
        <pc:picChg chg="add mod modCrop">
          <ac:chgData name="K HJ" userId="14ab70bdc0bfc001" providerId="LiveId" clId="{D441B0CA-17E4-4CF6-9E31-862EAF735089}" dt="2022-01-05T15:34:31.433" v="8853" actId="1036"/>
          <ac:picMkLst>
            <pc:docMk/>
            <pc:sldMk cId="2741558794" sldId="323"/>
            <ac:picMk id="6" creationId="{104E1FE9-0C0F-4FE2-91B4-819FA12E9F13}"/>
          </ac:picMkLst>
        </pc:picChg>
        <pc:picChg chg="add mod">
          <ac:chgData name="K HJ" userId="14ab70bdc0bfc001" providerId="LiveId" clId="{D441B0CA-17E4-4CF6-9E31-862EAF735089}" dt="2022-01-05T17:24:02.808" v="8975" actId="1076"/>
          <ac:picMkLst>
            <pc:docMk/>
            <pc:sldMk cId="2741558794" sldId="323"/>
            <ac:picMk id="7" creationId="{EC1F76CA-5041-406F-B7AE-259949EEE058}"/>
          </ac:picMkLst>
        </pc:picChg>
        <pc:picChg chg="del">
          <ac:chgData name="K HJ" userId="14ab70bdc0bfc001" providerId="LiveId" clId="{D441B0CA-17E4-4CF6-9E31-862EAF735089}" dt="2022-01-05T15:33:17.603" v="8809" actId="478"/>
          <ac:picMkLst>
            <pc:docMk/>
            <pc:sldMk cId="2741558794" sldId="323"/>
            <ac:picMk id="7" creationId="{F858B62D-646A-472D-B9AE-78083B2C83AF}"/>
          </ac:picMkLst>
        </pc:picChg>
        <pc:picChg chg="add mod">
          <ac:chgData name="K HJ" userId="14ab70bdc0bfc001" providerId="LiveId" clId="{D441B0CA-17E4-4CF6-9E31-862EAF735089}" dt="2022-01-05T17:25:25.136" v="9011" actId="1076"/>
          <ac:picMkLst>
            <pc:docMk/>
            <pc:sldMk cId="2741558794" sldId="323"/>
            <ac:picMk id="9" creationId="{361E2B8E-2FBB-4EE0-BAD8-29DCC5C27299}"/>
          </ac:picMkLst>
        </pc:picChg>
        <pc:picChg chg="add del">
          <ac:chgData name="K HJ" userId="14ab70bdc0bfc001" providerId="LiveId" clId="{D441B0CA-17E4-4CF6-9E31-862EAF735089}" dt="2022-01-05T15:33:33.708" v="8815" actId="478"/>
          <ac:picMkLst>
            <pc:docMk/>
            <pc:sldMk cId="2741558794" sldId="323"/>
            <ac:picMk id="9" creationId="{B6578B05-C598-47D1-BE3C-250C1FB9DF07}"/>
          </ac:picMkLst>
        </pc:picChg>
        <pc:picChg chg="del">
          <ac:chgData name="K HJ" userId="14ab70bdc0bfc001" providerId="LiveId" clId="{D441B0CA-17E4-4CF6-9E31-862EAF735089}" dt="2022-01-05T15:35:23.520" v="8913" actId="478"/>
          <ac:picMkLst>
            <pc:docMk/>
            <pc:sldMk cId="2741558794" sldId="323"/>
            <ac:picMk id="10" creationId="{BC361A40-6728-4518-A976-2277D21B3C57}"/>
          </ac:picMkLst>
        </pc:picChg>
        <pc:picChg chg="del">
          <ac:chgData name="K HJ" userId="14ab70bdc0bfc001" providerId="LiveId" clId="{D441B0CA-17E4-4CF6-9E31-862EAF735089}" dt="2022-01-05T15:35:35.315" v="8916" actId="478"/>
          <ac:picMkLst>
            <pc:docMk/>
            <pc:sldMk cId="2741558794" sldId="323"/>
            <ac:picMk id="18" creationId="{E40B6EBA-4084-4E0E-B0C1-1FE98F72D067}"/>
          </ac:picMkLst>
        </pc:picChg>
      </pc:sldChg>
      <pc:sldChg chg="addSp delSp modSp add mod">
        <pc:chgData name="K HJ" userId="14ab70bdc0bfc001" providerId="LiveId" clId="{D441B0CA-17E4-4CF6-9E31-862EAF735089}" dt="2022-01-05T17:34:26.511" v="9274" actId="207"/>
        <pc:sldMkLst>
          <pc:docMk/>
          <pc:sldMk cId="2311003141" sldId="324"/>
        </pc:sldMkLst>
        <pc:spChg chg="mod">
          <ac:chgData name="K HJ" userId="14ab70bdc0bfc001" providerId="LiveId" clId="{D441B0CA-17E4-4CF6-9E31-862EAF735089}" dt="2022-01-05T17:31:50.931" v="9252" actId="1076"/>
          <ac:spMkLst>
            <pc:docMk/>
            <pc:sldMk cId="2311003141" sldId="324"/>
            <ac:spMk id="10" creationId="{EBAEE958-5AD3-4FDA-9BCA-2455E855FF3F}"/>
          </ac:spMkLst>
        </pc:spChg>
        <pc:spChg chg="del">
          <ac:chgData name="K HJ" userId="14ab70bdc0bfc001" providerId="LiveId" clId="{D441B0CA-17E4-4CF6-9E31-862EAF735089}" dt="2022-01-05T17:31:38.211" v="9248" actId="478"/>
          <ac:spMkLst>
            <pc:docMk/>
            <pc:sldMk cId="2311003141" sldId="324"/>
            <ac:spMk id="11" creationId="{90498788-2B44-46BB-90CB-019889D01126}"/>
          </ac:spMkLst>
        </pc:spChg>
        <pc:spChg chg="del mod">
          <ac:chgData name="K HJ" userId="14ab70bdc0bfc001" providerId="LiveId" clId="{D441B0CA-17E4-4CF6-9E31-862EAF735089}" dt="2022-01-05T17:33:31.245" v="9269" actId="478"/>
          <ac:spMkLst>
            <pc:docMk/>
            <pc:sldMk cId="2311003141" sldId="324"/>
            <ac:spMk id="12" creationId="{C8B07BE3-5625-4C34-A790-7DD8217CCCA4}"/>
          </ac:spMkLst>
        </pc:spChg>
        <pc:spChg chg="add del mod">
          <ac:chgData name="K HJ" userId="14ab70bdc0bfc001" providerId="LiveId" clId="{D441B0CA-17E4-4CF6-9E31-862EAF735089}" dt="2022-01-05T17:33:11.640" v="9267" actId="1076"/>
          <ac:spMkLst>
            <pc:docMk/>
            <pc:sldMk cId="2311003141" sldId="324"/>
            <ac:spMk id="13" creationId="{215F36EB-B76E-493A-B4C3-3E7987A8AC55}"/>
          </ac:spMkLst>
        </pc:spChg>
        <pc:spChg chg="del">
          <ac:chgData name="K HJ" userId="14ab70bdc0bfc001" providerId="LiveId" clId="{D441B0CA-17E4-4CF6-9E31-862EAF735089}" dt="2022-01-05T17:31:35.730" v="9247" actId="478"/>
          <ac:spMkLst>
            <pc:docMk/>
            <pc:sldMk cId="2311003141" sldId="324"/>
            <ac:spMk id="16" creationId="{936C2210-9136-4109-A65A-E25F2C65FBCD}"/>
          </ac:spMkLst>
        </pc:spChg>
        <pc:spChg chg="add mod">
          <ac:chgData name="K HJ" userId="14ab70bdc0bfc001" providerId="LiveId" clId="{D441B0CA-17E4-4CF6-9E31-862EAF735089}" dt="2022-01-05T17:29:17.954" v="9125" actId="14100"/>
          <ac:spMkLst>
            <pc:docMk/>
            <pc:sldMk cId="2311003141" sldId="324"/>
            <ac:spMk id="18" creationId="{6CE567C1-E104-450E-8DFC-F47E719BFC48}"/>
          </ac:spMkLst>
        </pc:spChg>
        <pc:spChg chg="add mod">
          <ac:chgData name="K HJ" userId="14ab70bdc0bfc001" providerId="LiveId" clId="{D441B0CA-17E4-4CF6-9E31-862EAF735089}" dt="2022-01-05T17:33:04.504" v="9266" actId="2085"/>
          <ac:spMkLst>
            <pc:docMk/>
            <pc:sldMk cId="2311003141" sldId="324"/>
            <ac:spMk id="19" creationId="{8906D8A6-E634-4D3E-B746-D1FCCDFF6E23}"/>
          </ac:spMkLst>
        </pc:spChg>
        <pc:spChg chg="mod ord">
          <ac:chgData name="K HJ" userId="14ab70bdc0bfc001" providerId="LiveId" clId="{D441B0CA-17E4-4CF6-9E31-862EAF735089}" dt="2022-01-05T17:28:08.398" v="9122" actId="208"/>
          <ac:spMkLst>
            <pc:docMk/>
            <pc:sldMk cId="2311003141" sldId="324"/>
            <ac:spMk id="21" creationId="{313AB906-A490-408A-A8A8-DF310547A760}"/>
          </ac:spMkLst>
        </pc:spChg>
        <pc:spChg chg="mod">
          <ac:chgData name="K HJ" userId="14ab70bdc0bfc001" providerId="LiveId" clId="{D441B0CA-17E4-4CF6-9E31-862EAF735089}" dt="2022-01-05T17:27:11.505" v="9114"/>
          <ac:spMkLst>
            <pc:docMk/>
            <pc:sldMk cId="2311003141" sldId="324"/>
            <ac:spMk id="22" creationId="{E646EAD7-B421-4E55-A408-9E09E62316D0}"/>
          </ac:spMkLst>
        </pc:spChg>
        <pc:spChg chg="add mod">
          <ac:chgData name="K HJ" userId="14ab70bdc0bfc001" providerId="LiveId" clId="{D441B0CA-17E4-4CF6-9E31-862EAF735089}" dt="2022-01-05T17:34:26.511" v="9274" actId="207"/>
          <ac:spMkLst>
            <pc:docMk/>
            <pc:sldMk cId="2311003141" sldId="324"/>
            <ac:spMk id="23" creationId="{BAC772E3-EE0C-4227-AAC1-CD3798CBB33A}"/>
          </ac:spMkLst>
        </pc:spChg>
        <pc:picChg chg="del">
          <ac:chgData name="K HJ" userId="14ab70bdc0bfc001" providerId="LiveId" clId="{D441B0CA-17E4-4CF6-9E31-862EAF735089}" dt="2022-01-05T17:26:56.083" v="9038" actId="478"/>
          <ac:picMkLst>
            <pc:docMk/>
            <pc:sldMk cId="2311003141" sldId="324"/>
            <ac:picMk id="6" creationId="{104E1FE9-0C0F-4FE2-91B4-819FA12E9F13}"/>
          </ac:picMkLst>
        </pc:picChg>
        <pc:picChg chg="del">
          <ac:chgData name="K HJ" userId="14ab70bdc0bfc001" providerId="LiveId" clId="{D441B0CA-17E4-4CF6-9E31-862EAF735089}" dt="2022-01-05T17:31:10.086" v="9244" actId="478"/>
          <ac:picMkLst>
            <pc:docMk/>
            <pc:sldMk cId="2311003141" sldId="324"/>
            <ac:picMk id="7" creationId="{EC1F76CA-5041-406F-B7AE-259949EEE058}"/>
          </ac:picMkLst>
        </pc:picChg>
        <pc:picChg chg="add mod">
          <ac:chgData name="K HJ" userId="14ab70bdc0bfc001" providerId="LiveId" clId="{D441B0CA-17E4-4CF6-9E31-862EAF735089}" dt="2022-01-05T17:27:35.718" v="9117" actId="1076"/>
          <ac:picMkLst>
            <pc:docMk/>
            <pc:sldMk cId="2311003141" sldId="324"/>
            <ac:picMk id="8" creationId="{F60ADF5B-6B6E-414D-97DD-519333DCDB23}"/>
          </ac:picMkLst>
        </pc:picChg>
        <pc:picChg chg="mod">
          <ac:chgData name="K HJ" userId="14ab70bdc0bfc001" providerId="LiveId" clId="{D441B0CA-17E4-4CF6-9E31-862EAF735089}" dt="2022-01-05T17:31:50.931" v="9252" actId="1076"/>
          <ac:picMkLst>
            <pc:docMk/>
            <pc:sldMk cId="2311003141" sldId="324"/>
            <ac:picMk id="9" creationId="{361E2B8E-2FBB-4EE0-BAD8-29DCC5C27299}"/>
          </ac:picMkLst>
        </pc:picChg>
        <pc:picChg chg="add mod">
          <ac:chgData name="K HJ" userId="14ab70bdc0bfc001" providerId="LiveId" clId="{D441B0CA-17E4-4CF6-9E31-862EAF735089}" dt="2022-01-05T17:31:55.513" v="9253" actId="1076"/>
          <ac:picMkLst>
            <pc:docMk/>
            <pc:sldMk cId="2311003141" sldId="324"/>
            <ac:picMk id="15" creationId="{1B82A905-9C17-4AF2-84DF-3B6B8708A3D8}"/>
          </ac:picMkLst>
        </pc:picChg>
      </pc:sldChg>
      <pc:sldChg chg="addSp delSp modSp add mod ord">
        <pc:chgData name="K HJ" userId="14ab70bdc0bfc001" providerId="LiveId" clId="{D441B0CA-17E4-4CF6-9E31-862EAF735089}" dt="2022-01-05T17:37:41.989" v="9337" actId="1076"/>
        <pc:sldMkLst>
          <pc:docMk/>
          <pc:sldMk cId="1488935575" sldId="325"/>
        </pc:sldMkLst>
        <pc:spChg chg="mod">
          <ac:chgData name="K HJ" userId="14ab70bdc0bfc001" providerId="LiveId" clId="{D441B0CA-17E4-4CF6-9E31-862EAF735089}" dt="2022-01-05T17:35:08.340" v="9278"/>
          <ac:spMkLst>
            <pc:docMk/>
            <pc:sldMk cId="1488935575" sldId="325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7:35:11.099" v="9280" actId="20577"/>
          <ac:spMkLst>
            <pc:docMk/>
            <pc:sldMk cId="1488935575" sldId="325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7:35:37.657" v="9310"/>
          <ac:spMkLst>
            <pc:docMk/>
            <pc:sldMk cId="1488935575" sldId="325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7:37:41.989" v="9337" actId="1076"/>
          <ac:spMkLst>
            <pc:docMk/>
            <pc:sldMk cId="1488935575" sldId="325"/>
            <ac:spMk id="6" creationId="{9F6CD122-35AA-4195-BFCD-BA4841A128B6}"/>
          </ac:spMkLst>
        </pc:spChg>
        <pc:spChg chg="del">
          <ac:chgData name="K HJ" userId="14ab70bdc0bfc001" providerId="LiveId" clId="{D441B0CA-17E4-4CF6-9E31-862EAF735089}" dt="2022-01-05T17:36:26.843" v="9323" actId="478"/>
          <ac:spMkLst>
            <pc:docMk/>
            <pc:sldMk cId="1488935575" sldId="325"/>
            <ac:spMk id="10" creationId="{DEBE9A5B-7D45-4FE3-A7DA-032EA1D3D5CC}"/>
          </ac:spMkLst>
        </pc:spChg>
        <pc:spChg chg="del">
          <ac:chgData name="K HJ" userId="14ab70bdc0bfc001" providerId="LiveId" clId="{D441B0CA-17E4-4CF6-9E31-862EAF735089}" dt="2022-01-05T17:37:31.202" v="9335" actId="478"/>
          <ac:spMkLst>
            <pc:docMk/>
            <pc:sldMk cId="1488935575" sldId="325"/>
            <ac:spMk id="19" creationId="{BBC71BD0-70D4-42A1-B4C0-BC077CA9EABC}"/>
          </ac:spMkLst>
        </pc:spChg>
        <pc:spChg chg="del mod ord">
          <ac:chgData name="K HJ" userId="14ab70bdc0bfc001" providerId="LiveId" clId="{D441B0CA-17E4-4CF6-9E31-862EAF735089}" dt="2022-01-05T17:37:31.202" v="9335" actId="478"/>
          <ac:spMkLst>
            <pc:docMk/>
            <pc:sldMk cId="1488935575" sldId="325"/>
            <ac:spMk id="20" creationId="{FBD48494-2B12-4B6D-A68C-E3649E4F3633}"/>
          </ac:spMkLst>
        </pc:spChg>
        <pc:spChg chg="del mod ord">
          <ac:chgData name="K HJ" userId="14ab70bdc0bfc001" providerId="LiveId" clId="{D441B0CA-17E4-4CF6-9E31-862EAF735089}" dt="2022-01-05T17:37:34.044" v="9336" actId="478"/>
          <ac:spMkLst>
            <pc:docMk/>
            <pc:sldMk cId="1488935575" sldId="325"/>
            <ac:spMk id="22" creationId="{CC0C4400-CBF2-47E1-B27B-23F2668564CC}"/>
          </ac:spMkLst>
        </pc:spChg>
        <pc:grpChg chg="del">
          <ac:chgData name="K HJ" userId="14ab70bdc0bfc001" providerId="LiveId" clId="{D441B0CA-17E4-4CF6-9E31-862EAF735089}" dt="2022-01-05T17:37:31.202" v="9335" actId="478"/>
          <ac:grpSpMkLst>
            <pc:docMk/>
            <pc:sldMk cId="1488935575" sldId="325"/>
            <ac:grpSpMk id="25" creationId="{F5C2F1FE-44E0-4650-886E-8E5A8FD4F1BD}"/>
          </ac:grpSpMkLst>
        </pc:grpChg>
        <pc:grpChg chg="del">
          <ac:chgData name="K HJ" userId="14ab70bdc0bfc001" providerId="LiveId" clId="{D441B0CA-17E4-4CF6-9E31-862EAF735089}" dt="2022-01-05T17:37:31.202" v="9335" actId="478"/>
          <ac:grpSpMkLst>
            <pc:docMk/>
            <pc:sldMk cId="1488935575" sldId="325"/>
            <ac:grpSpMk id="28" creationId="{FF7F4F6D-E67D-433B-8CAB-092E3EE4934E}"/>
          </ac:grpSpMkLst>
        </pc:grpChg>
        <pc:grpChg chg="del">
          <ac:chgData name="K HJ" userId="14ab70bdc0bfc001" providerId="LiveId" clId="{D441B0CA-17E4-4CF6-9E31-862EAF735089}" dt="2022-01-05T17:37:31.202" v="9335" actId="478"/>
          <ac:grpSpMkLst>
            <pc:docMk/>
            <pc:sldMk cId="1488935575" sldId="325"/>
            <ac:grpSpMk id="35" creationId="{BAB23EA2-5B80-4A58-A36E-E912EE85CA71}"/>
          </ac:grpSpMkLst>
        </pc:grpChg>
        <pc:picChg chg="add mod">
          <ac:chgData name="K HJ" userId="14ab70bdc0bfc001" providerId="LiveId" clId="{D441B0CA-17E4-4CF6-9E31-862EAF735089}" dt="2022-01-05T17:37:41.989" v="9337" actId="1076"/>
          <ac:picMkLst>
            <pc:docMk/>
            <pc:sldMk cId="1488935575" sldId="325"/>
            <ac:picMk id="8" creationId="{ED4D7179-1707-43D2-A5E3-22A2E86693DA}"/>
          </ac:picMkLst>
        </pc:picChg>
        <pc:picChg chg="del">
          <ac:chgData name="K HJ" userId="14ab70bdc0bfc001" providerId="LiveId" clId="{D441B0CA-17E4-4CF6-9E31-862EAF735089}" dt="2022-01-05T17:35:58.465" v="9311" actId="478"/>
          <ac:picMkLst>
            <pc:docMk/>
            <pc:sldMk cId="1488935575" sldId="325"/>
            <ac:picMk id="9" creationId="{510D024A-FD87-4D41-BF67-E5B66C95EA3D}"/>
          </ac:picMkLst>
        </pc:picChg>
        <pc:cxnChg chg="mod ord">
          <ac:chgData name="K HJ" userId="14ab70bdc0bfc001" providerId="LiveId" clId="{D441B0CA-17E4-4CF6-9E31-862EAF735089}" dt="2022-01-05T17:37:41.989" v="9337" actId="1076"/>
          <ac:cxnSpMkLst>
            <pc:docMk/>
            <pc:sldMk cId="1488935575" sldId="325"/>
            <ac:cxnSpMk id="23" creationId="{89EE506A-EBE6-452A-9650-CE6AFDFCA7F7}"/>
          </ac:cxnSpMkLst>
        </pc:cxnChg>
        <pc:cxnChg chg="mod ord">
          <ac:chgData name="K HJ" userId="14ab70bdc0bfc001" providerId="LiveId" clId="{D441B0CA-17E4-4CF6-9E31-862EAF735089}" dt="2022-01-05T17:37:41.989" v="9337" actId="1076"/>
          <ac:cxnSpMkLst>
            <pc:docMk/>
            <pc:sldMk cId="1488935575" sldId="325"/>
            <ac:cxnSpMk id="24" creationId="{D4ADD3D5-1A8A-42B1-AAB7-17549A8A4F89}"/>
          </ac:cxnSpMkLst>
        </pc:cxnChg>
      </pc:sldChg>
      <pc:sldChg chg="addSp modSp add mod ord">
        <pc:chgData name="K HJ" userId="14ab70bdc0bfc001" providerId="LiveId" clId="{D441B0CA-17E4-4CF6-9E31-862EAF735089}" dt="2022-01-05T17:51:40.619" v="10338" actId="1038"/>
        <pc:sldMkLst>
          <pc:docMk/>
          <pc:sldMk cId="1375173773" sldId="326"/>
        </pc:sldMkLst>
        <pc:spChg chg="mod">
          <ac:chgData name="K HJ" userId="14ab70bdc0bfc001" providerId="LiveId" clId="{D441B0CA-17E4-4CF6-9E31-862EAF735089}" dt="2022-01-05T17:49:44.371" v="10300" actId="14100"/>
          <ac:spMkLst>
            <pc:docMk/>
            <pc:sldMk cId="1375173773" sldId="326"/>
            <ac:spMk id="30" creationId="{1455ABEF-C3D5-4643-B1E9-8C89ECAD3068}"/>
          </ac:spMkLst>
        </pc:spChg>
        <pc:spChg chg="mod">
          <ac:chgData name="K HJ" userId="14ab70bdc0bfc001" providerId="LiveId" clId="{D441B0CA-17E4-4CF6-9E31-862EAF735089}" dt="2022-01-05T17:43:51.893" v="9888" actId="20577"/>
          <ac:spMkLst>
            <pc:docMk/>
            <pc:sldMk cId="1375173773" sldId="326"/>
            <ac:spMk id="31" creationId="{55E74859-D683-49B0-A5C5-4AF264C14332}"/>
          </ac:spMkLst>
        </pc:spChg>
        <pc:spChg chg="mod">
          <ac:chgData name="K HJ" userId="14ab70bdc0bfc001" providerId="LiveId" clId="{D441B0CA-17E4-4CF6-9E31-862EAF735089}" dt="2022-01-05T17:51:40.619" v="10338" actId="1038"/>
          <ac:spMkLst>
            <pc:docMk/>
            <pc:sldMk cId="1375173773" sldId="326"/>
            <ac:spMk id="32" creationId="{DEBA5128-4942-4284-96FC-02DB8CD3A270}"/>
          </ac:spMkLst>
        </pc:spChg>
        <pc:spChg chg="mod">
          <ac:chgData name="K HJ" userId="14ab70bdc0bfc001" providerId="LiveId" clId="{D441B0CA-17E4-4CF6-9E31-862EAF735089}" dt="2022-01-05T17:43:38.213" v="9849"/>
          <ac:spMkLst>
            <pc:docMk/>
            <pc:sldMk cId="1375173773" sldId="326"/>
            <ac:spMk id="35" creationId="{EAA29D85-54ED-4C38-88FC-FC038AB55DC0}"/>
          </ac:spMkLst>
        </pc:spChg>
        <pc:spChg chg="mod">
          <ac:chgData name="K HJ" userId="14ab70bdc0bfc001" providerId="LiveId" clId="{D441B0CA-17E4-4CF6-9E31-862EAF735089}" dt="2022-01-05T17:42:59.430" v="9742" actId="20577"/>
          <ac:spMkLst>
            <pc:docMk/>
            <pc:sldMk cId="1375173773" sldId="326"/>
            <ac:spMk id="36" creationId="{A9F354ED-05E2-4702-963C-80727007472B}"/>
          </ac:spMkLst>
        </pc:spChg>
        <pc:spChg chg="mod">
          <ac:chgData name="K HJ" userId="14ab70bdc0bfc001" providerId="LiveId" clId="{D441B0CA-17E4-4CF6-9E31-862EAF735089}" dt="2022-01-05T17:43:58.836" v="9895" actId="20577"/>
          <ac:spMkLst>
            <pc:docMk/>
            <pc:sldMk cId="1375173773" sldId="326"/>
            <ac:spMk id="38" creationId="{93C38E37-D12E-4DBD-AF0E-A8E2BAAFE4AA}"/>
          </ac:spMkLst>
        </pc:spChg>
        <pc:spChg chg="mod">
          <ac:chgData name="K HJ" userId="14ab70bdc0bfc001" providerId="LiveId" clId="{D441B0CA-17E4-4CF6-9E31-862EAF735089}" dt="2022-01-05T17:43:48.065" v="9868"/>
          <ac:spMkLst>
            <pc:docMk/>
            <pc:sldMk cId="1375173773" sldId="326"/>
            <ac:spMk id="39" creationId="{1C35880C-6F33-427A-AA0D-F4629C27BBBA}"/>
          </ac:spMkLst>
        </pc:spChg>
        <pc:spChg chg="mod">
          <ac:chgData name="K HJ" userId="14ab70bdc0bfc001" providerId="LiveId" clId="{D441B0CA-17E4-4CF6-9E31-862EAF735089}" dt="2022-01-05T17:44:45.918" v="9944" actId="20577"/>
          <ac:spMkLst>
            <pc:docMk/>
            <pc:sldMk cId="1375173773" sldId="326"/>
            <ac:spMk id="41" creationId="{DD8FE2D6-12EE-4DBF-B501-298F56C42CCC}"/>
          </ac:spMkLst>
        </pc:spChg>
        <pc:spChg chg="mod">
          <ac:chgData name="K HJ" userId="14ab70bdc0bfc001" providerId="LiveId" clId="{D441B0CA-17E4-4CF6-9E31-862EAF735089}" dt="2022-01-05T17:44:32.676" v="9919" actId="20577"/>
          <ac:spMkLst>
            <pc:docMk/>
            <pc:sldMk cId="1375173773" sldId="326"/>
            <ac:spMk id="42" creationId="{46D0F78B-F543-4403-AD64-A137AF6B7314}"/>
          </ac:spMkLst>
        </pc:spChg>
        <pc:spChg chg="mod">
          <ac:chgData name="K HJ" userId="14ab70bdc0bfc001" providerId="LiveId" clId="{D441B0CA-17E4-4CF6-9E31-862EAF735089}" dt="2022-01-05T17:45:41.202" v="10098"/>
          <ac:spMkLst>
            <pc:docMk/>
            <pc:sldMk cId="1375173773" sldId="326"/>
            <ac:spMk id="44" creationId="{109E0D32-4ACD-466A-BAD9-82931DFAA487}"/>
          </ac:spMkLst>
        </pc:spChg>
        <pc:spChg chg="mod">
          <ac:chgData name="K HJ" userId="14ab70bdc0bfc001" providerId="LiveId" clId="{D441B0CA-17E4-4CF6-9E31-862EAF735089}" dt="2022-01-05T17:45:06.633" v="9989"/>
          <ac:spMkLst>
            <pc:docMk/>
            <pc:sldMk cId="1375173773" sldId="326"/>
            <ac:spMk id="45" creationId="{2297333E-462F-4784-87FB-94DFECD2F011}"/>
          </ac:spMkLst>
        </pc:spChg>
        <pc:graphicFrameChg chg="add mod modGraphic">
          <ac:chgData name="K HJ" userId="14ab70bdc0bfc001" providerId="LiveId" clId="{D441B0CA-17E4-4CF6-9E31-862EAF735089}" dt="2022-01-05T17:51:35.071" v="10317" actId="1037"/>
          <ac:graphicFrameMkLst>
            <pc:docMk/>
            <pc:sldMk cId="1375173773" sldId="326"/>
            <ac:graphicFrameMk id="3" creationId="{B14588B5-F220-4804-95C4-DDB68984C331}"/>
          </ac:graphicFrameMkLst>
        </pc:graphicFrameChg>
      </pc:sldChg>
      <pc:sldChg chg="addSp delSp modSp add mod ord">
        <pc:chgData name="K HJ" userId="14ab70bdc0bfc001" providerId="LiveId" clId="{D441B0CA-17E4-4CF6-9E31-862EAF735089}" dt="2022-01-05T18:00:30.072" v="10809" actId="962"/>
        <pc:sldMkLst>
          <pc:docMk/>
          <pc:sldMk cId="836135148" sldId="327"/>
        </pc:sldMkLst>
        <pc:spChg chg="mod">
          <ac:chgData name="K HJ" userId="14ab70bdc0bfc001" providerId="LiveId" clId="{D441B0CA-17E4-4CF6-9E31-862EAF735089}" dt="2022-01-05T17:53:00.093" v="10404"/>
          <ac:spMkLst>
            <pc:docMk/>
            <pc:sldMk cId="836135148" sldId="327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7:52:41.671" v="10343" actId="20577"/>
          <ac:spMkLst>
            <pc:docMk/>
            <pc:sldMk cId="836135148" sldId="327"/>
            <ac:spMk id="4" creationId="{8E877FB6-6DE1-44E4-8EF8-7160153CD120}"/>
          </ac:spMkLst>
        </pc:spChg>
        <pc:spChg chg="add del mod">
          <ac:chgData name="K HJ" userId="14ab70bdc0bfc001" providerId="LiveId" clId="{D441B0CA-17E4-4CF6-9E31-862EAF735089}" dt="2022-01-05T17:56:56.214" v="10722" actId="478"/>
          <ac:spMkLst>
            <pc:docMk/>
            <pc:sldMk cId="836135148" sldId="327"/>
            <ac:spMk id="5" creationId="{ACB6D64C-D7E0-45A4-8F04-8B8C65685626}"/>
          </ac:spMkLst>
        </pc:spChg>
        <pc:spChg chg="mod">
          <ac:chgData name="K HJ" userId="14ab70bdc0bfc001" providerId="LiveId" clId="{D441B0CA-17E4-4CF6-9E31-862EAF735089}" dt="2022-01-05T17:55:58.411" v="10714" actId="962"/>
          <ac:spMkLst>
            <pc:docMk/>
            <pc:sldMk cId="836135148" sldId="327"/>
            <ac:spMk id="6" creationId="{8314E8D7-0C84-4A65-9B23-D1A13628D52B}"/>
          </ac:spMkLst>
        </pc:spChg>
        <pc:spChg chg="mod">
          <ac:chgData name="K HJ" userId="14ab70bdc0bfc001" providerId="LiveId" clId="{D441B0CA-17E4-4CF6-9E31-862EAF735089}" dt="2022-01-05T17:56:14.772" v="10715" actId="207"/>
          <ac:spMkLst>
            <pc:docMk/>
            <pc:sldMk cId="836135148" sldId="327"/>
            <ac:spMk id="7" creationId="{C6EE71FE-0A3F-4A25-852B-B62F5C0A9B7E}"/>
          </ac:spMkLst>
        </pc:spChg>
        <pc:spChg chg="mod">
          <ac:chgData name="K HJ" userId="14ab70bdc0bfc001" providerId="LiveId" clId="{D441B0CA-17E4-4CF6-9E31-862EAF735089}" dt="2022-01-05T18:00:30.072" v="10809" actId="962"/>
          <ac:spMkLst>
            <pc:docMk/>
            <pc:sldMk cId="836135148" sldId="327"/>
            <ac:spMk id="8" creationId="{AFB67FCB-6C0A-43A6-9430-B53E5B0CBDF9}"/>
          </ac:spMkLst>
        </pc:spChg>
        <pc:spChg chg="add del mod">
          <ac:chgData name="K HJ" userId="14ab70bdc0bfc001" providerId="LiveId" clId="{D441B0CA-17E4-4CF6-9E31-862EAF735089}" dt="2022-01-05T17:57:25.036" v="10727" actId="478"/>
          <ac:spMkLst>
            <pc:docMk/>
            <pc:sldMk cId="836135148" sldId="327"/>
            <ac:spMk id="9" creationId="{114C2A58-EC48-4177-B364-8CD91E9C4231}"/>
          </ac:spMkLst>
        </pc:spChg>
        <pc:spChg chg="add del">
          <ac:chgData name="K HJ" userId="14ab70bdc0bfc001" providerId="LiveId" clId="{D441B0CA-17E4-4CF6-9E31-862EAF735089}" dt="2022-01-05T17:58:11.428" v="10729" actId="478"/>
          <ac:spMkLst>
            <pc:docMk/>
            <pc:sldMk cId="836135148" sldId="327"/>
            <ac:spMk id="10" creationId="{632DDC1D-A541-4549-8211-A701131473FE}"/>
          </ac:spMkLst>
        </pc:spChg>
        <pc:spChg chg="mod">
          <ac:chgData name="K HJ" userId="14ab70bdc0bfc001" providerId="LiveId" clId="{D441B0CA-17E4-4CF6-9E31-862EAF735089}" dt="2022-01-05T17:54:56.172" v="10712" actId="20577"/>
          <ac:spMkLst>
            <pc:docMk/>
            <pc:sldMk cId="836135148" sldId="327"/>
            <ac:spMk id="19" creationId="{78F335AD-9242-4BFA-A736-00EAA5C720F9}"/>
          </ac:spMkLst>
        </pc:spChg>
        <pc:spChg chg="mod">
          <ac:chgData name="K HJ" userId="14ab70bdc0bfc001" providerId="LiveId" clId="{D441B0CA-17E4-4CF6-9E31-862EAF735089}" dt="2022-01-05T17:54:54.874" v="10711"/>
          <ac:spMkLst>
            <pc:docMk/>
            <pc:sldMk cId="836135148" sldId="327"/>
            <ac:spMk id="21" creationId="{76B71A00-85F1-4713-9F2D-29E0732C8014}"/>
          </ac:spMkLst>
        </pc:spChg>
        <pc:spChg chg="mod">
          <ac:chgData name="K HJ" userId="14ab70bdc0bfc001" providerId="LiveId" clId="{D441B0CA-17E4-4CF6-9E31-862EAF735089}" dt="2022-01-05T17:53:41.940" v="10509" actId="5793"/>
          <ac:spMkLst>
            <pc:docMk/>
            <pc:sldMk cId="836135148" sldId="327"/>
            <ac:spMk id="25" creationId="{23EEFA88-3BDB-4986-A4E8-1D056235E726}"/>
          </ac:spMkLst>
        </pc:spChg>
        <pc:spChg chg="mod">
          <ac:chgData name="K HJ" userId="14ab70bdc0bfc001" providerId="LiveId" clId="{D441B0CA-17E4-4CF6-9E31-862EAF735089}" dt="2022-01-05T17:53:18.589" v="10424"/>
          <ac:spMkLst>
            <pc:docMk/>
            <pc:sldMk cId="836135148" sldId="327"/>
            <ac:spMk id="26" creationId="{0D94904B-FC61-4D90-BA0A-83761D16208E}"/>
          </ac:spMkLst>
        </pc:spChg>
        <pc:spChg chg="mod">
          <ac:chgData name="K HJ" userId="14ab70bdc0bfc001" providerId="LiveId" clId="{D441B0CA-17E4-4CF6-9E31-862EAF735089}" dt="2022-01-05T17:54:47.872" v="10674"/>
          <ac:spMkLst>
            <pc:docMk/>
            <pc:sldMk cId="836135148" sldId="327"/>
            <ac:spMk id="28" creationId="{49E4B137-9F3C-4A3B-863C-2DA04F463D9A}"/>
          </ac:spMkLst>
        </pc:spChg>
        <pc:spChg chg="mod">
          <ac:chgData name="K HJ" userId="14ab70bdc0bfc001" providerId="LiveId" clId="{D441B0CA-17E4-4CF6-9E31-862EAF735089}" dt="2022-01-05T17:54:08.498" v="10560"/>
          <ac:spMkLst>
            <pc:docMk/>
            <pc:sldMk cId="836135148" sldId="327"/>
            <ac:spMk id="29" creationId="{354D8DDC-AAEE-433E-AB6D-A55B54CF21F5}"/>
          </ac:spMkLst>
        </pc:spChg>
        <pc:spChg chg="del">
          <ac:chgData name="K HJ" userId="14ab70bdc0bfc001" providerId="LiveId" clId="{D441B0CA-17E4-4CF6-9E31-862EAF735089}" dt="2022-01-05T17:53:02.118" v="10405" actId="478"/>
          <ac:spMkLst>
            <pc:docMk/>
            <pc:sldMk cId="836135148" sldId="327"/>
            <ac:spMk id="30" creationId="{F9F01626-5FFB-42E7-B86B-C01E74406B8C}"/>
          </ac:spMkLst>
        </pc:spChg>
        <pc:spChg chg="add mod">
          <ac:chgData name="K HJ" userId="14ab70bdc0bfc001" providerId="LiveId" clId="{D441B0CA-17E4-4CF6-9E31-862EAF735089}" dt="2022-01-05T17:59:55.129" v="10807" actId="1038"/>
          <ac:spMkLst>
            <pc:docMk/>
            <pc:sldMk cId="836135148" sldId="327"/>
            <ac:spMk id="31" creationId="{5B53DC96-C03C-44CC-AC6F-5F4612B85D6B}"/>
          </ac:spMkLst>
        </pc:spChg>
        <pc:spChg chg="add mod">
          <ac:chgData name="K HJ" userId="14ab70bdc0bfc001" providerId="LiveId" clId="{D441B0CA-17E4-4CF6-9E31-862EAF735089}" dt="2022-01-05T17:59:55.129" v="10807" actId="1038"/>
          <ac:spMkLst>
            <pc:docMk/>
            <pc:sldMk cId="836135148" sldId="327"/>
            <ac:spMk id="32" creationId="{A5CEC146-303A-4C8E-82DF-78644377AFDE}"/>
          </ac:spMkLst>
        </pc:spChg>
        <pc:cxnChg chg="add del mod">
          <ac:chgData name="K HJ" userId="14ab70bdc0bfc001" providerId="LiveId" clId="{D441B0CA-17E4-4CF6-9E31-862EAF735089}" dt="2022-01-05T17:58:59.275" v="10735" actId="478"/>
          <ac:cxnSpMkLst>
            <pc:docMk/>
            <pc:sldMk cId="836135148" sldId="327"/>
            <ac:cxnSpMk id="12" creationId="{CC819577-8015-49D1-8F69-55F267B458CF}"/>
          </ac:cxnSpMkLst>
        </pc:cxnChg>
      </pc:sldChg>
      <pc:sldChg chg="addSp delSp modSp add mod">
        <pc:chgData name="K HJ" userId="14ab70bdc0bfc001" providerId="LiveId" clId="{D441B0CA-17E4-4CF6-9E31-862EAF735089}" dt="2022-01-05T18:05:05.848" v="10895"/>
        <pc:sldMkLst>
          <pc:docMk/>
          <pc:sldMk cId="4249139140" sldId="328"/>
        </pc:sldMkLst>
        <pc:spChg chg="del">
          <ac:chgData name="K HJ" userId="14ab70bdc0bfc001" providerId="LiveId" clId="{D441B0CA-17E4-4CF6-9E31-862EAF735089}" dt="2022-01-05T18:01:00.392" v="10811" actId="478"/>
          <ac:spMkLst>
            <pc:docMk/>
            <pc:sldMk cId="4249139140" sldId="328"/>
            <ac:spMk id="6" creationId="{8314E8D7-0C84-4A65-9B23-D1A13628D52B}"/>
          </ac:spMkLst>
        </pc:spChg>
        <pc:spChg chg="del">
          <ac:chgData name="K HJ" userId="14ab70bdc0bfc001" providerId="LiveId" clId="{D441B0CA-17E4-4CF6-9E31-862EAF735089}" dt="2022-01-05T18:01:01.153" v="10812" actId="478"/>
          <ac:spMkLst>
            <pc:docMk/>
            <pc:sldMk cId="4249139140" sldId="328"/>
            <ac:spMk id="7" creationId="{C6EE71FE-0A3F-4A25-852B-B62F5C0A9B7E}"/>
          </ac:spMkLst>
        </pc:spChg>
        <pc:spChg chg="del">
          <ac:chgData name="K HJ" userId="14ab70bdc0bfc001" providerId="LiveId" clId="{D441B0CA-17E4-4CF6-9E31-862EAF735089}" dt="2022-01-05T18:01:03.542" v="10814" actId="478"/>
          <ac:spMkLst>
            <pc:docMk/>
            <pc:sldMk cId="4249139140" sldId="328"/>
            <ac:spMk id="8" creationId="{AFB67FCB-6C0A-43A6-9430-B53E5B0CBDF9}"/>
          </ac:spMkLst>
        </pc:spChg>
        <pc:spChg chg="add mod">
          <ac:chgData name="K HJ" userId="14ab70bdc0bfc001" providerId="LiveId" clId="{D441B0CA-17E4-4CF6-9E31-862EAF735089}" dt="2022-01-05T18:02:52.214" v="10833" actId="1037"/>
          <ac:spMkLst>
            <pc:docMk/>
            <pc:sldMk cId="4249139140" sldId="328"/>
            <ac:spMk id="12" creationId="{E1BDB4F4-DFAF-4ABB-9988-43AE6BC53E43}"/>
          </ac:spMkLst>
        </pc:spChg>
        <pc:spChg chg="del">
          <ac:chgData name="K HJ" userId="14ab70bdc0bfc001" providerId="LiveId" clId="{D441B0CA-17E4-4CF6-9E31-862EAF735089}" dt="2022-01-05T18:01:02.964" v="10813" actId="478"/>
          <ac:spMkLst>
            <pc:docMk/>
            <pc:sldMk cId="4249139140" sldId="328"/>
            <ac:spMk id="31" creationId="{5B53DC96-C03C-44CC-AC6F-5F4612B85D6B}"/>
          </ac:spMkLst>
        </pc:spChg>
        <pc:spChg chg="del">
          <ac:chgData name="K HJ" userId="14ab70bdc0bfc001" providerId="LiveId" clId="{D441B0CA-17E4-4CF6-9E31-862EAF735089}" dt="2022-01-05T18:01:02.964" v="10813" actId="478"/>
          <ac:spMkLst>
            <pc:docMk/>
            <pc:sldMk cId="4249139140" sldId="328"/>
            <ac:spMk id="32" creationId="{A5CEC146-303A-4C8E-82DF-78644377AFDE}"/>
          </ac:spMkLst>
        </pc:spChg>
        <pc:spChg chg="add mod">
          <ac:chgData name="K HJ" userId="14ab70bdc0bfc001" providerId="LiveId" clId="{D441B0CA-17E4-4CF6-9E31-862EAF735089}" dt="2022-01-05T18:02:58.181" v="10838" actId="1035"/>
          <ac:spMkLst>
            <pc:docMk/>
            <pc:sldMk cId="4249139140" sldId="328"/>
            <ac:spMk id="33" creationId="{6275A253-BE8C-4230-9FA2-F7DDA400AC6E}"/>
          </ac:spMkLst>
        </pc:spChg>
        <pc:spChg chg="add mod">
          <ac:chgData name="K HJ" userId="14ab70bdc0bfc001" providerId="LiveId" clId="{D441B0CA-17E4-4CF6-9E31-862EAF735089}" dt="2022-01-05T18:05:05.848" v="10895"/>
          <ac:spMkLst>
            <pc:docMk/>
            <pc:sldMk cId="4249139140" sldId="328"/>
            <ac:spMk id="34" creationId="{C7C134C5-72EE-4F28-9E39-9F9826AD45FD}"/>
          </ac:spMkLst>
        </pc:spChg>
        <pc:grpChg chg="del">
          <ac:chgData name="K HJ" userId="14ab70bdc0bfc001" providerId="LiveId" clId="{D441B0CA-17E4-4CF6-9E31-862EAF735089}" dt="2022-01-05T18:01:57.124" v="10819" actId="478"/>
          <ac:grpSpMkLst>
            <pc:docMk/>
            <pc:sldMk cId="4249139140" sldId="328"/>
            <ac:grpSpMk id="23" creationId="{8382DD1D-3E61-43E3-B03A-EE67FED38C01}"/>
          </ac:grpSpMkLst>
        </pc:grpChg>
        <pc:grpChg chg="del">
          <ac:chgData name="K HJ" userId="14ab70bdc0bfc001" providerId="LiveId" clId="{D441B0CA-17E4-4CF6-9E31-862EAF735089}" dt="2022-01-05T18:01:07.222" v="10816" actId="478"/>
          <ac:grpSpMkLst>
            <pc:docMk/>
            <pc:sldMk cId="4249139140" sldId="328"/>
            <ac:grpSpMk id="24" creationId="{75EA9CF4-4B02-4D79-9686-A8B683FEB8DB}"/>
          </ac:grpSpMkLst>
        </pc:grpChg>
        <pc:grpChg chg="del">
          <ac:chgData name="K HJ" userId="14ab70bdc0bfc001" providerId="LiveId" clId="{D441B0CA-17E4-4CF6-9E31-862EAF735089}" dt="2022-01-05T18:01:05.404" v="10815" actId="478"/>
          <ac:grpSpMkLst>
            <pc:docMk/>
            <pc:sldMk cId="4249139140" sldId="328"/>
            <ac:grpSpMk id="27" creationId="{FD953C9B-2611-4FE6-8766-B55AD80C0402}"/>
          </ac:grpSpMkLst>
        </pc:grpChg>
        <pc:picChg chg="add mod">
          <ac:chgData name="K HJ" userId="14ab70bdc0bfc001" providerId="LiveId" clId="{D441B0CA-17E4-4CF6-9E31-862EAF735089}" dt="2022-01-05T18:01:53.822" v="10818" actId="1076"/>
          <ac:picMkLst>
            <pc:docMk/>
            <pc:sldMk cId="4249139140" sldId="328"/>
            <ac:picMk id="9" creationId="{9A997D0C-F3FB-465A-97B1-B77730DE057E}"/>
          </ac:picMkLst>
        </pc:picChg>
        <pc:picChg chg="add mod">
          <ac:chgData name="K HJ" userId="14ab70bdc0bfc001" providerId="LiveId" clId="{D441B0CA-17E4-4CF6-9E31-862EAF735089}" dt="2022-01-05T18:03:41.503" v="10857" actId="1038"/>
          <ac:picMkLst>
            <pc:docMk/>
            <pc:sldMk cId="4249139140" sldId="328"/>
            <ac:picMk id="14" creationId="{CACE92E4-FCC0-4AF9-970B-5FAA15FFFEFB}"/>
          </ac:picMkLst>
        </pc:picChg>
        <pc:picChg chg="add del mod">
          <ac:chgData name="K HJ" userId="14ab70bdc0bfc001" providerId="LiveId" clId="{D441B0CA-17E4-4CF6-9E31-862EAF735089}" dt="2022-01-05T18:04:13.020" v="10861" actId="478"/>
          <ac:picMkLst>
            <pc:docMk/>
            <pc:sldMk cId="4249139140" sldId="328"/>
            <ac:picMk id="16" creationId="{16676B40-863B-4109-B5FC-65741666E258}"/>
          </ac:picMkLst>
        </pc:picChg>
        <pc:picChg chg="add mod">
          <ac:chgData name="K HJ" userId="14ab70bdc0bfc001" providerId="LiveId" clId="{D441B0CA-17E4-4CF6-9E31-862EAF735089}" dt="2022-01-05T18:04:57.892" v="10867" actId="1076"/>
          <ac:picMkLst>
            <pc:docMk/>
            <pc:sldMk cId="4249139140" sldId="328"/>
            <ac:picMk id="18" creationId="{1E46EEB4-63CF-41EB-9E2C-CD9944D74DC6}"/>
          </ac:picMkLst>
        </pc:picChg>
        <pc:cxnChg chg="add mod">
          <ac:chgData name="K HJ" userId="14ab70bdc0bfc001" providerId="LiveId" clId="{D441B0CA-17E4-4CF6-9E31-862EAF735089}" dt="2022-01-05T18:02:18.849" v="10824" actId="1076"/>
          <ac:cxnSpMkLst>
            <pc:docMk/>
            <pc:sldMk cId="4249139140" sldId="328"/>
            <ac:cxnSpMk id="22" creationId="{7181D629-C7B6-4AA6-8646-F24BF351BC24}"/>
          </ac:cxnSpMkLst>
        </pc:cxnChg>
        <pc:cxnChg chg="add mod">
          <ac:chgData name="K HJ" userId="14ab70bdc0bfc001" providerId="LiveId" clId="{D441B0CA-17E4-4CF6-9E31-862EAF735089}" dt="2022-01-05T18:02:24.130" v="10825" actId="14100"/>
          <ac:cxnSpMkLst>
            <pc:docMk/>
            <pc:sldMk cId="4249139140" sldId="328"/>
            <ac:cxnSpMk id="30" creationId="{4C7AE07F-C948-4699-AFD0-40C59507FEE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693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3.5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뉴스 기사 분류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다중 분류 문제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121714" y="3799840"/>
            <a:ext cx="5615178" cy="707886"/>
            <a:chOff x="294640" y="3596640"/>
            <a:chExt cx="561517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4966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로이터 데이터셋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&amp;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데이터 준비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121714" y="4790678"/>
            <a:ext cx="2300168" cy="707886"/>
            <a:chOff x="294640" y="3596640"/>
            <a:chExt cx="2300168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모델 구성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121714" y="5781516"/>
            <a:ext cx="2300168" cy="707886"/>
            <a:chOff x="294640" y="3596640"/>
            <a:chExt cx="230016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훈련 검증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B02A35-43A6-45F4-9A05-F3376E51AC00}"/>
              </a:ext>
            </a:extLst>
          </p:cNvPr>
          <p:cNvGrpSpPr/>
          <p:nvPr/>
        </p:nvGrpSpPr>
        <p:grpSpPr>
          <a:xfrm>
            <a:off x="5744470" y="3799840"/>
            <a:ext cx="5573500" cy="707886"/>
            <a:chOff x="294640" y="3596640"/>
            <a:chExt cx="5573500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D40A67-6740-4BFA-99B5-B9FC078E6AB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F3E25-CA57-4F30-AB5E-FECEC9A23B03}"/>
                </a:ext>
              </a:extLst>
            </p:cNvPr>
            <p:cNvSpPr txBox="1"/>
            <p:nvPr/>
          </p:nvSpPr>
          <p:spPr>
            <a:xfrm>
              <a:off x="943394" y="3688973"/>
              <a:ext cx="4924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새로운 데이터에 대해 예측하기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37D723-39BB-4D50-8567-378C19FEC791}"/>
              </a:ext>
            </a:extLst>
          </p:cNvPr>
          <p:cNvGrpSpPr/>
          <p:nvPr/>
        </p:nvGrpSpPr>
        <p:grpSpPr>
          <a:xfrm>
            <a:off x="5744470" y="4790678"/>
            <a:ext cx="5233663" cy="707886"/>
            <a:chOff x="294640" y="3596640"/>
            <a:chExt cx="5233663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FC3DE8-9DB7-46AE-B0C7-CF64534DC54C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7677EB-EF5F-45EA-B827-E510EC4F3F27}"/>
                </a:ext>
              </a:extLst>
            </p:cNvPr>
            <p:cNvSpPr txBox="1"/>
            <p:nvPr/>
          </p:nvSpPr>
          <p:spPr>
            <a:xfrm>
              <a:off x="943394" y="3688973"/>
              <a:ext cx="45849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레이블과 손실을 다루는 방법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F2DE46-78A5-4A2C-9EBE-A87CBE1D8992}"/>
              </a:ext>
            </a:extLst>
          </p:cNvPr>
          <p:cNvGrpSpPr/>
          <p:nvPr/>
        </p:nvGrpSpPr>
        <p:grpSpPr>
          <a:xfrm>
            <a:off x="5744470" y="5781516"/>
            <a:ext cx="6467976" cy="707886"/>
            <a:chOff x="294640" y="3596640"/>
            <a:chExt cx="646797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889E5-1934-4BFF-BEF8-367B8A950F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9ACDC6-211D-4EAC-8ABE-68F1B1E8B562}"/>
                </a:ext>
              </a:extLst>
            </p:cNvPr>
            <p:cNvSpPr txBox="1"/>
            <p:nvPr/>
          </p:nvSpPr>
          <p:spPr>
            <a:xfrm>
              <a:off x="943394" y="3688973"/>
              <a:ext cx="5819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충분히 큰 중간층을 두어야 하는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정의하기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280516"/>
            <a:ext cx="8825585" cy="2153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6B2B75-A0F2-4430-BB48-01C84103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1414255"/>
            <a:ext cx="8497486" cy="18862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D48494-2B12-4B6D-A68C-E3649E4F3633}"/>
              </a:ext>
            </a:extLst>
          </p:cNvPr>
          <p:cNvSpPr/>
          <p:nvPr/>
        </p:nvSpPr>
        <p:spPr>
          <a:xfrm>
            <a:off x="3214626" y="2961282"/>
            <a:ext cx="624130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512B50-E518-4A79-BF1A-BA33AA4DA1D9}"/>
              </a:ext>
            </a:extLst>
          </p:cNvPr>
          <p:cNvSpPr/>
          <p:nvPr/>
        </p:nvSpPr>
        <p:spPr>
          <a:xfrm>
            <a:off x="5264837" y="2958269"/>
            <a:ext cx="115321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71BD0-70D4-42A1-B4C0-BC077CA9EABC}"/>
              </a:ext>
            </a:extLst>
          </p:cNvPr>
          <p:cNvSpPr txBox="1"/>
          <p:nvPr/>
        </p:nvSpPr>
        <p:spPr>
          <a:xfrm flipH="1">
            <a:off x="399060" y="3558203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주목해야 할 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B776CE8-E4BD-4132-B343-6A9493534588}"/>
              </a:ext>
            </a:extLst>
          </p:cNvPr>
          <p:cNvSpPr/>
          <p:nvPr/>
        </p:nvSpPr>
        <p:spPr>
          <a:xfrm>
            <a:off x="377277" y="4088028"/>
            <a:ext cx="2298331" cy="229833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F7F4F6D-E67D-433B-8CAB-092E3EE4934E}"/>
              </a:ext>
            </a:extLst>
          </p:cNvPr>
          <p:cNvGrpSpPr/>
          <p:nvPr/>
        </p:nvGrpSpPr>
        <p:grpSpPr>
          <a:xfrm>
            <a:off x="2784858" y="4833840"/>
            <a:ext cx="1991543" cy="655837"/>
            <a:chOff x="631683" y="5390664"/>
            <a:chExt cx="2887651" cy="95093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B462BA-6640-4115-A092-802B185152D6}"/>
                </a:ext>
              </a:extLst>
            </p:cNvPr>
            <p:cNvSpPr txBox="1"/>
            <p:nvPr/>
          </p:nvSpPr>
          <p:spPr>
            <a:xfrm>
              <a:off x="631683" y="5895337"/>
              <a:ext cx="2887651" cy="446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크기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: 46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729A5-02B3-4542-9BA0-8BBDD8A990AD}"/>
                </a:ext>
              </a:extLst>
            </p:cNvPr>
            <p:cNvSpPr txBox="1"/>
            <p:nvPr/>
          </p:nvSpPr>
          <p:spPr>
            <a:xfrm>
              <a:off x="699312" y="5390664"/>
              <a:ext cx="2752419" cy="58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마지막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Dense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층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71BF756-E72D-4934-B9F9-E2D48A6ACC07}"/>
              </a:ext>
            </a:extLst>
          </p:cNvPr>
          <p:cNvGrpSpPr/>
          <p:nvPr/>
        </p:nvGrpSpPr>
        <p:grpSpPr>
          <a:xfrm>
            <a:off x="8404768" y="4633269"/>
            <a:ext cx="1991544" cy="655839"/>
            <a:chOff x="631683" y="5390664"/>
            <a:chExt cx="2887651" cy="9509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2135A2-F573-4039-87C3-8463E4FF2226}"/>
                </a:ext>
              </a:extLst>
            </p:cNvPr>
            <p:cNvSpPr txBox="1"/>
            <p:nvPr/>
          </p:nvSpPr>
          <p:spPr>
            <a:xfrm>
              <a:off x="631683" y="5895339"/>
              <a:ext cx="2887651" cy="446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 err="1">
                  <a:solidFill>
                    <a:srgbClr val="393939"/>
                  </a:solidFill>
                </a:rPr>
                <a:t>softmax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A095A2-C698-49CF-94E4-1279E5C78692}"/>
                </a:ext>
              </a:extLst>
            </p:cNvPr>
            <p:cNvSpPr txBox="1"/>
            <p:nvPr/>
          </p:nvSpPr>
          <p:spPr>
            <a:xfrm>
              <a:off x="1030517" y="5390664"/>
              <a:ext cx="2089995" cy="58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활성화 함수</a:t>
              </a:r>
            </a:p>
          </p:txBody>
        </p:sp>
      </p:grpSp>
      <p:pic>
        <p:nvPicPr>
          <p:cNvPr id="1026" name="Picture 2" descr="딥러닝-3.2. 활성화함수(3)-소프트맥스 함수(Softmax)">
            <a:extLst>
              <a:ext uri="{FF2B5EF4-FFF2-40B4-BE49-F238E27FC236}">
                <a16:creationId xmlns:a16="http://schemas.microsoft.com/office/drawing/2014/main" id="{4CE3DD4A-EE47-4D8D-BB71-5202DE3C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37" y="4042823"/>
            <a:ext cx="3079506" cy="233357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6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08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컴파일하기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1269CC-72B5-4A42-BFB3-07D28E233CB4}"/>
              </a:ext>
            </a:extLst>
          </p:cNvPr>
          <p:cNvSpPr/>
          <p:nvPr/>
        </p:nvSpPr>
        <p:spPr>
          <a:xfrm>
            <a:off x="313776" y="1939733"/>
            <a:ext cx="11600282" cy="515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5A2A13-E61A-4145-B8C1-E9433DD5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013176"/>
            <a:ext cx="11355385" cy="35247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918212-5D96-409A-8AAE-58C39597308D}"/>
              </a:ext>
            </a:extLst>
          </p:cNvPr>
          <p:cNvSpPr/>
          <p:nvPr/>
        </p:nvSpPr>
        <p:spPr>
          <a:xfrm>
            <a:off x="5698649" y="2032692"/>
            <a:ext cx="3187537" cy="329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2CE689-BD14-459A-A18B-F56D73A90BAF}"/>
              </a:ext>
            </a:extLst>
          </p:cNvPr>
          <p:cNvGrpSpPr/>
          <p:nvPr/>
        </p:nvGrpSpPr>
        <p:grpSpPr>
          <a:xfrm>
            <a:off x="503592" y="3237929"/>
            <a:ext cx="3384917" cy="1058672"/>
            <a:chOff x="631683" y="5390664"/>
            <a:chExt cx="3384917" cy="10586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49AB8B-4A96-4E62-9499-55E2EB0EB277}"/>
                </a:ext>
              </a:extLst>
            </p:cNvPr>
            <p:cNvSpPr txBox="1"/>
            <p:nvPr/>
          </p:nvSpPr>
          <p:spPr>
            <a:xfrm>
              <a:off x="631683" y="5895338"/>
              <a:ext cx="3384917" cy="5539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altLang="ko-KR" sz="1500" spc="-150" dirty="0">
                  <a:solidFill>
                    <a:srgbClr val="39393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Categorical_crossentropy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500" spc="-150" dirty="0">
                  <a:solidFill>
                    <a:srgbClr val="39393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두 확률 분포 사이의 </a:t>
              </a:r>
              <a:r>
                <a:rPr lang="ko-KR" altLang="en-US" sz="1500" spc="-150" dirty="0">
                  <a:solidFill>
                    <a:srgbClr val="393939"/>
                  </a:solidFill>
                  <a:highlight>
                    <a:srgbClr val="FFFF00"/>
                  </a:highlight>
                  <a:latin typeface="굴림체" panose="020B0609000101010101" pitchFamily="49" charset="-127"/>
                  <a:ea typeface="굴림체" panose="020B0609000101010101" pitchFamily="49" charset="-127"/>
                </a:rPr>
                <a:t>거리</a:t>
              </a:r>
              <a:r>
                <a:rPr lang="ko-KR" altLang="en-US" sz="1500" spc="-150" dirty="0">
                  <a:solidFill>
                    <a:srgbClr val="39393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를 측정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F86106-978D-4AD1-8248-B74BFE4FEB82}"/>
                </a:ext>
              </a:extLst>
            </p:cNvPr>
            <p:cNvSpPr txBox="1"/>
            <p:nvPr/>
          </p:nvSpPr>
          <p:spPr>
            <a:xfrm>
              <a:off x="660623" y="5390664"/>
              <a:ext cx="1204177" cy="4001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손실 함수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DD7B3D-C4C8-446A-AF72-E2018DC771B1}"/>
              </a:ext>
            </a:extLst>
          </p:cNvPr>
          <p:cNvSpPr txBox="1"/>
          <p:nvPr/>
        </p:nvSpPr>
        <p:spPr>
          <a:xfrm flipH="1">
            <a:off x="320858" y="2688136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주목해야 할 점</a:t>
            </a:r>
          </a:p>
        </p:txBody>
      </p:sp>
      <p:sp>
        <p:nvSpPr>
          <p:cNvPr id="9" name="설명선: 위쪽 화살표 8">
            <a:extLst>
              <a:ext uri="{FF2B5EF4-FFF2-40B4-BE49-F238E27FC236}">
                <a16:creationId xmlns:a16="http://schemas.microsoft.com/office/drawing/2014/main" id="{6364CB3A-2A93-4898-A119-EF534D901726}"/>
              </a:ext>
            </a:extLst>
          </p:cNvPr>
          <p:cNvSpPr/>
          <p:nvPr/>
        </p:nvSpPr>
        <p:spPr>
          <a:xfrm>
            <a:off x="969818" y="4292396"/>
            <a:ext cx="3528291" cy="1692547"/>
          </a:xfrm>
          <a:prstGeom prst="upArrowCallout">
            <a:avLst>
              <a:gd name="adj1" fmla="val 9720"/>
              <a:gd name="adj2" fmla="val 10812"/>
              <a:gd name="adj3" fmla="val 25000"/>
              <a:gd name="adj4" fmla="val 64977"/>
            </a:avLst>
          </a:prstGeom>
          <a:solidFill>
            <a:srgbClr val="0439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D2C195-9DC0-472F-A191-C097CE59E541}"/>
              </a:ext>
            </a:extLst>
          </p:cNvPr>
          <p:cNvSpPr/>
          <p:nvPr/>
        </p:nvSpPr>
        <p:spPr>
          <a:xfrm>
            <a:off x="1134620" y="5172365"/>
            <a:ext cx="554182" cy="5541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F7E4B95-4490-444C-AD9F-4BA8E287F419}"/>
              </a:ext>
            </a:extLst>
          </p:cNvPr>
          <p:cNvSpPr/>
          <p:nvPr/>
        </p:nvSpPr>
        <p:spPr>
          <a:xfrm>
            <a:off x="3777672" y="5172365"/>
            <a:ext cx="554182" cy="5541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정답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68A33F-0924-4BB1-931C-A5CA356969D4}"/>
              </a:ext>
            </a:extLst>
          </p:cNvPr>
          <p:cNvCxnSpPr>
            <a:endCxn id="22" idx="2"/>
          </p:cNvCxnSpPr>
          <p:nvPr/>
        </p:nvCxnSpPr>
        <p:spPr>
          <a:xfrm>
            <a:off x="1688802" y="5449456"/>
            <a:ext cx="2088870" cy="0"/>
          </a:xfrm>
          <a:prstGeom prst="straightConnector1">
            <a:avLst/>
          </a:prstGeom>
          <a:ln w="63500"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6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32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898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검증 데이터 세트 준비하기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훈련하기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456005"/>
            <a:ext cx="5900139" cy="1906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DB4B92-CFDF-4D2E-8C37-D70E3022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1599832"/>
            <a:ext cx="5553850" cy="162900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99061" y="3846944"/>
            <a:ext cx="6260357" cy="19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BAB568-B815-47EA-BD77-82C5E486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0" y="4022371"/>
            <a:ext cx="5934903" cy="162900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512B50-E518-4A79-BF1A-BA33AA4DA1D9}"/>
              </a:ext>
            </a:extLst>
          </p:cNvPr>
          <p:cNvSpPr/>
          <p:nvPr/>
        </p:nvSpPr>
        <p:spPr>
          <a:xfrm>
            <a:off x="2827940" y="4710513"/>
            <a:ext cx="115321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E894C-5498-4AE9-8D3E-5113D6B15D7B}"/>
              </a:ext>
            </a:extLst>
          </p:cNvPr>
          <p:cNvCxnSpPr/>
          <p:nvPr/>
        </p:nvCxnSpPr>
        <p:spPr>
          <a:xfrm>
            <a:off x="2447636" y="1995052"/>
            <a:ext cx="67425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C5F2FC6-97E9-4A78-9337-B25A2D6B5292}"/>
              </a:ext>
            </a:extLst>
          </p:cNvPr>
          <p:cNvCxnSpPr/>
          <p:nvPr/>
        </p:nvCxnSpPr>
        <p:spPr>
          <a:xfrm>
            <a:off x="3930072" y="2812470"/>
            <a:ext cx="67425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3C5C19-278F-498A-9EC0-190F3E74C409}"/>
              </a:ext>
            </a:extLst>
          </p:cNvPr>
          <p:cNvCxnSpPr/>
          <p:nvPr/>
        </p:nvCxnSpPr>
        <p:spPr>
          <a:xfrm>
            <a:off x="3592944" y="2258289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2E0D29A-7258-4A50-8221-24E9021C03C1}"/>
              </a:ext>
            </a:extLst>
          </p:cNvPr>
          <p:cNvCxnSpPr/>
          <p:nvPr/>
        </p:nvCxnSpPr>
        <p:spPr>
          <a:xfrm>
            <a:off x="5047671" y="3075707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6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5365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훈련과 검증 손실 그리기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훈련과 검증 정확도 그리기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269754" y="1613802"/>
            <a:ext cx="11626682" cy="4352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78BB4B-DF5F-4DEE-983F-57DEB28E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28" y="1957955"/>
            <a:ext cx="5557499" cy="36190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C967C4-0FBA-4163-9025-AE36668C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52" y="1946561"/>
            <a:ext cx="5557499" cy="3667346"/>
          </a:xfrm>
          <a:prstGeom prst="rect">
            <a:avLst/>
          </a:prstGeom>
        </p:spPr>
      </p:pic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71BFFBD1-7AD5-48E6-B27C-1E88C42E1FE8}"/>
              </a:ext>
            </a:extLst>
          </p:cNvPr>
          <p:cNvCxnSpPr>
            <a:cxnSpLocks/>
          </p:cNvCxnSpPr>
          <p:nvPr/>
        </p:nvCxnSpPr>
        <p:spPr>
          <a:xfrm>
            <a:off x="2992582" y="4553527"/>
            <a:ext cx="2512291" cy="240146"/>
          </a:xfrm>
          <a:prstGeom prst="curvedConnector3">
            <a:avLst>
              <a:gd name="adj1" fmla="val 47794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726A99D6-EDAB-40CA-8963-64EF572887D4}"/>
              </a:ext>
            </a:extLst>
          </p:cNvPr>
          <p:cNvCxnSpPr>
            <a:cxnSpLocks/>
          </p:cNvCxnSpPr>
          <p:nvPr/>
        </p:nvCxnSpPr>
        <p:spPr>
          <a:xfrm flipV="1">
            <a:off x="8800856" y="2456873"/>
            <a:ext cx="2596817" cy="198581"/>
          </a:xfrm>
          <a:prstGeom prst="curvedConnector3">
            <a:avLst>
              <a:gd name="adj1" fmla="val 50000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9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1291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모델을 처음부터 다시 훈련하기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456006"/>
            <a:ext cx="8301594" cy="4233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73EDA-0E41-476D-BBC6-1C046AD6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4" y="1613802"/>
            <a:ext cx="7992590" cy="39248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09584F-5EF3-4D19-9E5B-10C56B99645A}"/>
              </a:ext>
            </a:extLst>
          </p:cNvPr>
          <p:cNvSpPr/>
          <p:nvPr/>
        </p:nvSpPr>
        <p:spPr>
          <a:xfrm>
            <a:off x="1722757" y="4322586"/>
            <a:ext cx="115321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A33CEB-CA4C-4D07-A852-9CC33C656C4F}"/>
              </a:ext>
            </a:extLst>
          </p:cNvPr>
          <p:cNvSpPr/>
          <p:nvPr/>
        </p:nvSpPr>
        <p:spPr>
          <a:xfrm>
            <a:off x="7090806" y="3510458"/>
            <a:ext cx="4934939" cy="1541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D48669-FEE5-423F-8D85-8627ADE5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344" y="3614367"/>
            <a:ext cx="4734586" cy="134321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7EFDBC-9E23-4E7E-9C45-A0F296D040C1}"/>
              </a:ext>
            </a:extLst>
          </p:cNvPr>
          <p:cNvCxnSpPr/>
          <p:nvPr/>
        </p:nvCxnSpPr>
        <p:spPr>
          <a:xfrm>
            <a:off x="9559635" y="4789052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4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[사진=게티이미지뱅크 제공]">
            <a:extLst>
              <a:ext uri="{FF2B5EF4-FFF2-40B4-BE49-F238E27FC236}">
                <a16:creationId xmlns:a16="http://schemas.microsoft.com/office/drawing/2014/main" id="{3D41DA17-4485-46C2-842E-BF51FF32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08" y="13048"/>
            <a:ext cx="6327840" cy="68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07118" y="2846150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새로운 데이터에 대해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예측하기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99550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6771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6726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33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05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새로운 데이터에 대해 예측하기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229901" y="1322427"/>
            <a:ext cx="3686317" cy="672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38A98-D605-4EB5-A621-D0B6C5B8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14" y="1436797"/>
            <a:ext cx="3505689" cy="428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2484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테스트 데이터 전체에 대한 토픽 예측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4D2AF38-A450-4087-B21D-08A6A0E48163}"/>
              </a:ext>
            </a:extLst>
          </p:cNvPr>
          <p:cNvCxnSpPr/>
          <p:nvPr/>
        </p:nvCxnSpPr>
        <p:spPr>
          <a:xfrm>
            <a:off x="3022952" y="1777999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BCC4126-4AB4-4B80-81A1-BEDF4FB5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01" y="2240865"/>
            <a:ext cx="2305372" cy="10383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D8C28F-DA61-4661-827A-00F97F2B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01" y="3647974"/>
            <a:ext cx="2514951" cy="11431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C77A40-AE85-4147-8D40-C18B7461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1" y="5276903"/>
            <a:ext cx="2657846" cy="9050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624BDC-595B-4926-8D9D-3B80C6E94D90}"/>
              </a:ext>
            </a:extLst>
          </p:cNvPr>
          <p:cNvSpPr txBox="1"/>
          <p:nvPr/>
        </p:nvSpPr>
        <p:spPr>
          <a:xfrm>
            <a:off x="4350167" y="2575384"/>
            <a:ext cx="481888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en-US" altLang="ko-KR" dirty="0"/>
              <a:t>Predictions</a:t>
            </a:r>
            <a:r>
              <a:rPr lang="ko-KR" altLang="en-US" dirty="0"/>
              <a:t>의 각 항목은 길이가 </a:t>
            </a:r>
            <a:r>
              <a:rPr lang="en-US" altLang="ko-KR" dirty="0"/>
              <a:t>46</a:t>
            </a:r>
            <a:r>
              <a:rPr lang="ko-KR" altLang="en-US" dirty="0"/>
              <a:t>인 벡터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775E4A-75A2-427E-BF00-96C4F795123A}"/>
              </a:ext>
            </a:extLst>
          </p:cNvPr>
          <p:cNvCxnSpPr>
            <a:cxnSpLocks/>
          </p:cNvCxnSpPr>
          <p:nvPr/>
        </p:nvCxnSpPr>
        <p:spPr>
          <a:xfrm>
            <a:off x="565740" y="3242291"/>
            <a:ext cx="4410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C05003-7779-42D7-A40C-899502D4B007}"/>
              </a:ext>
            </a:extLst>
          </p:cNvPr>
          <p:cNvCxnSpPr>
            <a:cxnSpLocks/>
          </p:cNvCxnSpPr>
          <p:nvPr/>
        </p:nvCxnSpPr>
        <p:spPr>
          <a:xfrm>
            <a:off x="565740" y="4724728"/>
            <a:ext cx="4410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71B16B-6356-4D57-8E5B-1658D45EB9B8}"/>
              </a:ext>
            </a:extLst>
          </p:cNvPr>
          <p:cNvCxnSpPr>
            <a:cxnSpLocks/>
          </p:cNvCxnSpPr>
          <p:nvPr/>
        </p:nvCxnSpPr>
        <p:spPr>
          <a:xfrm>
            <a:off x="434080" y="6145288"/>
            <a:ext cx="2863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56CDC6-ED64-4088-8945-E7203B790D37}"/>
              </a:ext>
            </a:extLst>
          </p:cNvPr>
          <p:cNvSpPr txBox="1"/>
          <p:nvPr/>
        </p:nvSpPr>
        <p:spPr>
          <a:xfrm>
            <a:off x="4350166" y="4031583"/>
            <a:ext cx="301717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이 벡터의 원소의 합 </a:t>
            </a:r>
            <a:r>
              <a:rPr lang="en-US" altLang="ko-KR" dirty="0"/>
              <a:t>= 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EFD516-FC87-4C23-83D7-38CE77103178}"/>
              </a:ext>
            </a:extLst>
          </p:cNvPr>
          <p:cNvSpPr txBox="1"/>
          <p:nvPr/>
        </p:nvSpPr>
        <p:spPr>
          <a:xfrm>
            <a:off x="4350165" y="5577739"/>
            <a:ext cx="580319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가장 큰 값이 예측 클래스</a:t>
            </a:r>
            <a:r>
              <a:rPr lang="en-US" altLang="ko-KR" dirty="0"/>
              <a:t>(</a:t>
            </a:r>
            <a:r>
              <a:rPr lang="ko-KR" altLang="en-US" dirty="0"/>
              <a:t>가장 확률이 높은 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4E2F58-EF18-4246-B711-6AD658B23360}"/>
              </a:ext>
            </a:extLst>
          </p:cNvPr>
          <p:cNvSpPr txBox="1"/>
          <p:nvPr/>
        </p:nvSpPr>
        <p:spPr>
          <a:xfrm>
            <a:off x="4350165" y="1469810"/>
            <a:ext cx="434445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테스트 데이터 전체에 대한 토픽 예측</a:t>
            </a:r>
          </a:p>
        </p:txBody>
      </p:sp>
    </p:spTree>
    <p:extLst>
      <p:ext uri="{BB962C8B-B14F-4D97-AF65-F5344CB8AC3E}">
        <p14:creationId xmlns:p14="http://schemas.microsoft.com/office/powerpoint/2010/main" val="417305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A964B40-0AB5-4C75-B3C8-482F252222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24293" y="2846150"/>
            <a:ext cx="3270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레이블과 손실을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다루는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99550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6771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6726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0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레이블과 손실을 다루는 다른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80589" y="2491505"/>
            <a:ext cx="3489448" cy="78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F1683-93EA-463F-A5F7-A1560E9BF264}"/>
              </a:ext>
            </a:extLst>
          </p:cNvPr>
          <p:cNvSpPr txBox="1"/>
          <p:nvPr/>
        </p:nvSpPr>
        <p:spPr>
          <a:xfrm>
            <a:off x="875104" y="676096"/>
            <a:ext cx="1705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정수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텐서로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변환하는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AFC917-5FC0-466F-B326-211568D6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3" y="2586320"/>
            <a:ext cx="3219899" cy="6096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267FBE-3F6C-46D0-8CBA-DD8034F8D254}"/>
              </a:ext>
            </a:extLst>
          </p:cNvPr>
          <p:cNvSpPr/>
          <p:nvPr/>
        </p:nvSpPr>
        <p:spPr>
          <a:xfrm>
            <a:off x="380588" y="3895900"/>
            <a:ext cx="9068212" cy="64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2DEE37-AF7C-4C10-81D8-1C9F04F1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4" y="4029018"/>
            <a:ext cx="8849960" cy="39058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512B50-E518-4A79-BF1A-BA33AA4DA1D9}"/>
              </a:ext>
            </a:extLst>
          </p:cNvPr>
          <p:cNvSpPr/>
          <p:nvPr/>
        </p:nvSpPr>
        <p:spPr>
          <a:xfrm>
            <a:off x="4338086" y="4029018"/>
            <a:ext cx="322649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2743528"/>
            <a:ext cx="3270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로이터 데이터셋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75891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59022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8086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756359" y="2846150"/>
            <a:ext cx="3817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충분히 큰 중간층을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두어야 하는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99550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6771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6726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93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8FDB8-09BF-45B1-83C5-10ECC6190352}"/>
              </a:ext>
            </a:extLst>
          </p:cNvPr>
          <p:cNvSpPr/>
          <p:nvPr/>
        </p:nvSpPr>
        <p:spPr>
          <a:xfrm>
            <a:off x="8856314" y="1461983"/>
            <a:ext cx="1977941" cy="35786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149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충분히 큰 중간층을 두어야 하는 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66554" y="1317463"/>
            <a:ext cx="8292357" cy="3901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A47C1-DC46-497B-BAEE-C7678CF9C513}"/>
              </a:ext>
            </a:extLst>
          </p:cNvPr>
          <p:cNvSpPr txBox="1"/>
          <p:nvPr/>
        </p:nvSpPr>
        <p:spPr>
          <a:xfrm>
            <a:off x="875104" y="676096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정보 병목이 있는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1C668-74BE-47E9-A19B-273BBB12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7" y="1461983"/>
            <a:ext cx="8011643" cy="3620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D75861-1E3D-47D4-96DE-EF01637D0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20" y="1631813"/>
            <a:ext cx="1686160" cy="323895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4D52EDC-3A52-4506-A99A-9900791783DC}"/>
              </a:ext>
            </a:extLst>
          </p:cNvPr>
          <p:cNvCxnSpPr/>
          <p:nvPr/>
        </p:nvCxnSpPr>
        <p:spPr>
          <a:xfrm>
            <a:off x="9859816" y="2493816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2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132080" y="223797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정리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86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다중 분류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레이블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1899951" y="4422248"/>
            <a:ext cx="4128953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2714896" y="6395660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레이블을 다루는 두가지 방법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분류할 클래스의 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566598" y="3839448"/>
            <a:ext cx="1890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마지막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Dense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층 크기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softmax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554031" y="383944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활성화 함수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Categorical_crossentropy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58540" y="383944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손실 함수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6370401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많은 수의 범주를 분류할 때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중간층 크기가 너무 작을 경우 발생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7223797" y="639566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병목 주의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14588B5-F220-4804-95C4-DDB68984C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759196"/>
              </p:ext>
            </p:extLst>
          </p:nvPr>
        </p:nvGraphicFramePr>
        <p:xfrm>
          <a:off x="1945278" y="4896409"/>
          <a:ext cx="4031870" cy="96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199">
                  <a:extLst>
                    <a:ext uri="{9D8B030D-6E8A-4147-A177-3AD203B41FA5}">
                      <a16:colId xmlns:a16="http://schemas.microsoft.com/office/drawing/2014/main" val="1243616127"/>
                    </a:ext>
                  </a:extLst>
                </a:gridCol>
                <a:gridCol w="2570671">
                  <a:extLst>
                    <a:ext uri="{9D8B030D-6E8A-4147-A177-3AD203B41FA5}">
                      <a16:colId xmlns:a16="http://schemas.microsoft.com/office/drawing/2014/main" val="2054023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손실함수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723281"/>
                  </a:ext>
                </a:extLst>
              </a:tr>
              <a:tr h="310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원</a:t>
                      </a:r>
                      <a:r>
                        <a:rPr lang="en-US" altLang="ko-KR" sz="1500" dirty="0"/>
                        <a:t>-</a:t>
                      </a:r>
                      <a:r>
                        <a:rPr lang="ko-KR" altLang="en-US" sz="1500" dirty="0"/>
                        <a:t>핫 인코딩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E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Categorical_crossentropy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87014"/>
                  </a:ext>
                </a:extLst>
              </a:tr>
              <a:tr h="284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정수로 인코딩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E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Sparse_categorical_crossentropy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4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17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571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3.6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주택 가격 예측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회귀 문제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121714" y="3799840"/>
            <a:ext cx="1513093" cy="707886"/>
            <a:chOff x="294640" y="3596640"/>
            <a:chExt cx="1513093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회귀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121714" y="4790678"/>
            <a:ext cx="4893827" cy="707886"/>
            <a:chOff x="294640" y="3596640"/>
            <a:chExt cx="48938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4245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보스턴 주택 가격 데이터셋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121714" y="5781516"/>
            <a:ext cx="2640005" cy="707886"/>
            <a:chOff x="294640" y="3596640"/>
            <a:chExt cx="264000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데이터 준비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B02A35-43A6-45F4-9A05-F3376E51AC00}"/>
              </a:ext>
            </a:extLst>
          </p:cNvPr>
          <p:cNvGrpSpPr/>
          <p:nvPr/>
        </p:nvGrpSpPr>
        <p:grpSpPr>
          <a:xfrm>
            <a:off x="5744470" y="3799840"/>
            <a:ext cx="2300168" cy="707886"/>
            <a:chOff x="294640" y="3596640"/>
            <a:chExt cx="230016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D40A67-6740-4BFA-99B5-B9FC078E6AB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F3E25-CA57-4F30-AB5E-FECEC9A23B03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모델 구성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37D723-39BB-4D50-8567-378C19FEC791}"/>
              </a:ext>
            </a:extLst>
          </p:cNvPr>
          <p:cNvGrpSpPr/>
          <p:nvPr/>
        </p:nvGrpSpPr>
        <p:grpSpPr>
          <a:xfrm>
            <a:off x="5744470" y="4790678"/>
            <a:ext cx="5321828" cy="707886"/>
            <a:chOff x="294640" y="3596640"/>
            <a:chExt cx="5321828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FC3DE8-9DB7-46AE-B0C7-CF64534DC54C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7677EB-EF5F-45EA-B827-E510EC4F3F27}"/>
                </a:ext>
              </a:extLst>
            </p:cNvPr>
            <p:cNvSpPr txBox="1"/>
            <p:nvPr/>
          </p:nvSpPr>
          <p:spPr>
            <a:xfrm>
              <a:off x="943394" y="3688973"/>
              <a:ext cx="4673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K-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겹 검증을 사용한 훈련 검증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60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119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회귀 </a:t>
            </a:r>
            <a:r>
              <a:rPr lang="en-US" altLang="ko-KR" sz="3600" spc="-300" dirty="0">
                <a:solidFill>
                  <a:schemeClr val="bg1"/>
                </a:solidFill>
              </a:rPr>
              <a:t>(regression)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69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19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회귀 </a:t>
            </a:r>
            <a:r>
              <a:rPr lang="en-US" altLang="ko-KR" sz="3600" spc="-300" dirty="0">
                <a:solidFill>
                  <a:schemeClr val="bg1"/>
                </a:solidFill>
              </a:rPr>
              <a:t>(regression)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027894"/>
            <a:chOff x="631683" y="5390664"/>
            <a:chExt cx="2887651" cy="10278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개별적인 레이블 대신에 연속적인 값을 예측하는 것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745937" y="5390664"/>
              <a:ext cx="659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회귀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기상 데이터가 주어졌을 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내일 기온 예측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354807" y="5390664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기상 데이터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소프트웨어 명세가 주어졌을 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소프트웨어 프로젝트가 완료될 시간을 예측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117562" y="5390664"/>
              <a:ext cx="1915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소프트웨어 명세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F01626-5FFB-42E7-B86B-C01E74406B8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회귀에 대하여</a:t>
            </a:r>
          </a:p>
        </p:txBody>
      </p:sp>
    </p:spTree>
    <p:extLst>
      <p:ext uri="{BB962C8B-B14F-4D97-AF65-F5344CB8AC3E}">
        <p14:creationId xmlns:p14="http://schemas.microsoft.com/office/powerpoint/2010/main" val="4724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도시 건물의 부감도">
            <a:extLst>
              <a:ext uri="{FF2B5EF4-FFF2-40B4-BE49-F238E27FC236}">
                <a16:creationId xmlns:a16="http://schemas.microsoft.com/office/drawing/2014/main" id="{C8DC575C-1938-41C7-B9B6-C3EC01FC0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95" y="0"/>
            <a:ext cx="1028570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24888" y="310583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보스턴 주택가격 데이터셋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181864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81864" y="2823130"/>
            <a:ext cx="56428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181864" y="4011850"/>
            <a:ext cx="567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보스턴 주택가격 데이터셋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 descr="미니어처 집을 들고 있는 사람의 중앙부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 descr="밤 시간 경찰차의 빨간등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809788" y="5390664"/>
              <a:ext cx="253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주택가격 중간 값 예측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506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데이터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(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훈련샘플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– 404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테스트 샘플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– 102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236187" y="5390664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데이터 포인트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입력 데이터에 있는 각 특성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Ex)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범죄율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지방세율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스케일이 서로 다르다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200920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서로 다른 특성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53DC96-C03C-44CC-AC6F-5F4612B85D6B}"/>
              </a:ext>
            </a:extLst>
          </p:cNvPr>
          <p:cNvSpPr/>
          <p:nvPr/>
        </p:nvSpPr>
        <p:spPr>
          <a:xfrm>
            <a:off x="5033165" y="2916764"/>
            <a:ext cx="2642810" cy="73256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훈련</a:t>
            </a:r>
            <a:r>
              <a:rPr lang="en-US" altLang="ko-KR" b="1" dirty="0">
                <a:solidFill>
                  <a:schemeClr val="bg1"/>
                </a:solidFill>
              </a:rPr>
              <a:t>(404)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CEC146-303A-4C8E-82DF-78644377AFDE}"/>
              </a:ext>
            </a:extLst>
          </p:cNvPr>
          <p:cNvSpPr/>
          <p:nvPr/>
        </p:nvSpPr>
        <p:spPr>
          <a:xfrm>
            <a:off x="4570267" y="2916764"/>
            <a:ext cx="959265" cy="732560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테스트</a:t>
            </a:r>
            <a:r>
              <a:rPr lang="en-US" altLang="ko-KR" b="1" dirty="0"/>
              <a:t>(102)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130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보스턴 주택가격 데이터셋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997D0C-F3FB-465A-97B1-B77730DE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487710"/>
            <a:ext cx="5830114" cy="238158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181D629-C7B6-4AA6-8646-F24BF351BC24}"/>
              </a:ext>
            </a:extLst>
          </p:cNvPr>
          <p:cNvCxnSpPr>
            <a:cxnSpLocks/>
          </p:cNvCxnSpPr>
          <p:nvPr/>
        </p:nvCxnSpPr>
        <p:spPr>
          <a:xfrm>
            <a:off x="370097" y="3026266"/>
            <a:ext cx="29475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C7AE07F-C948-4699-AFD0-40C59507FEE7}"/>
              </a:ext>
            </a:extLst>
          </p:cNvPr>
          <p:cNvCxnSpPr>
            <a:cxnSpLocks/>
          </p:cNvCxnSpPr>
          <p:nvPr/>
        </p:nvCxnSpPr>
        <p:spPr>
          <a:xfrm>
            <a:off x="368890" y="3847611"/>
            <a:ext cx="295960" cy="0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1BDB4F4-DFAF-4ABB-9988-43AE6BC53E43}"/>
              </a:ext>
            </a:extLst>
          </p:cNvPr>
          <p:cNvSpPr/>
          <p:nvPr/>
        </p:nvSpPr>
        <p:spPr>
          <a:xfrm>
            <a:off x="707368" y="2786332"/>
            <a:ext cx="241539" cy="2415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275A253-BE8C-4230-9FA2-F7DDA400AC6E}"/>
              </a:ext>
            </a:extLst>
          </p:cNvPr>
          <p:cNvSpPr/>
          <p:nvPr/>
        </p:nvSpPr>
        <p:spPr>
          <a:xfrm>
            <a:off x="707368" y="3633503"/>
            <a:ext cx="241539" cy="2415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CE92E4-FCC0-4AF9-970B-5FAA15FF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3" y="3901526"/>
            <a:ext cx="4896533" cy="29436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46EEB4-63CF-41EB-9E2C-CD9944D74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182" y="1884084"/>
            <a:ext cx="4915586" cy="46202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7C134C5-72EE-4F28-9E39-9F9826AD45FD}"/>
              </a:ext>
            </a:extLst>
          </p:cNvPr>
          <p:cNvSpPr txBox="1"/>
          <p:nvPr/>
        </p:nvSpPr>
        <p:spPr>
          <a:xfrm>
            <a:off x="6569182" y="1338988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주택의 중간 가격</a:t>
            </a:r>
          </a:p>
        </p:txBody>
      </p:sp>
    </p:spTree>
    <p:extLst>
      <p:ext uri="{BB962C8B-B14F-4D97-AF65-F5344CB8AC3E}">
        <p14:creationId xmlns:p14="http://schemas.microsoft.com/office/powerpoint/2010/main" val="424913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3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로이터 데이터 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1200916" y="5189424"/>
            <a:ext cx="174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뉴스 기사 분류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단일 레이블 다중 분류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508691" y="5390664"/>
              <a:ext cx="11336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다중분류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027894"/>
            <a:chOff x="631683" y="5390664"/>
            <a:chExt cx="2887651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46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토픽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(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각 토픽은 최소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샘플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354806" y="5390664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텍스트 분류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7E66AEE-D4C2-4D90-9632-D53FCCA3C7E1}"/>
              </a:ext>
            </a:extLst>
          </p:cNvPr>
          <p:cNvSpPr txBox="1"/>
          <p:nvPr/>
        </p:nvSpPr>
        <p:spPr>
          <a:xfrm>
            <a:off x="4652174" y="5694098"/>
            <a:ext cx="288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ko-KR" altLang="en-US" sz="1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50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정규화하기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7159092" y="2438400"/>
            <a:ext cx="4660513" cy="26548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2E9C28-FA56-4B0B-A986-697D0425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532" y="2538288"/>
            <a:ext cx="4425138" cy="241959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8E959F-385F-480B-9C9F-B1CC119C5E3D}"/>
              </a:ext>
            </a:extLst>
          </p:cNvPr>
          <p:cNvCxnSpPr>
            <a:cxnSpLocks/>
          </p:cNvCxnSpPr>
          <p:nvPr/>
        </p:nvCxnSpPr>
        <p:spPr>
          <a:xfrm>
            <a:off x="7384407" y="2931375"/>
            <a:ext cx="533978" cy="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E00C0-DF56-42AA-BE14-8C865B572543}"/>
              </a:ext>
            </a:extLst>
          </p:cNvPr>
          <p:cNvCxnSpPr>
            <a:cxnSpLocks/>
          </p:cNvCxnSpPr>
          <p:nvPr/>
        </p:nvCxnSpPr>
        <p:spPr>
          <a:xfrm>
            <a:off x="9088353" y="4534931"/>
            <a:ext cx="533978" cy="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6C844F-D334-49A4-8E3C-6ADCDDC91E23}"/>
              </a:ext>
            </a:extLst>
          </p:cNvPr>
          <p:cNvCxnSpPr>
            <a:cxnSpLocks/>
          </p:cNvCxnSpPr>
          <p:nvPr/>
        </p:nvCxnSpPr>
        <p:spPr>
          <a:xfrm>
            <a:off x="7384407" y="3595839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271C90-8786-47BC-ADB2-48B8146D0D39}"/>
              </a:ext>
            </a:extLst>
          </p:cNvPr>
          <p:cNvCxnSpPr>
            <a:cxnSpLocks/>
          </p:cNvCxnSpPr>
          <p:nvPr/>
        </p:nvCxnSpPr>
        <p:spPr>
          <a:xfrm>
            <a:off x="9088353" y="4863807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B87A3F-6368-4C79-8E72-F3709F8BAB7C}"/>
              </a:ext>
            </a:extLst>
          </p:cNvPr>
          <p:cNvSpPr txBox="1"/>
          <p:nvPr/>
        </p:nvSpPr>
        <p:spPr>
          <a:xfrm>
            <a:off x="464286" y="13812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정규화</a:t>
            </a:r>
          </a:p>
        </p:txBody>
      </p:sp>
      <p:pic>
        <p:nvPicPr>
          <p:cNvPr id="5122" name="Picture 2" descr="맞지 않는 하나의 빨간색 부분 회색 입체 퍼즐 로열티 무료 사진, 그림, 이미지 그리고 스톡포토그래피. Image 45803810.">
            <a:extLst>
              <a:ext uri="{FF2B5EF4-FFF2-40B4-BE49-F238E27FC236}">
                <a16:creationId xmlns:a16="http://schemas.microsoft.com/office/drawing/2014/main" id="{0423066D-B641-430A-9B67-DE862759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4" y="2183025"/>
            <a:ext cx="3066288" cy="3066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024E828-E421-43D4-AA83-E501AED282CD}"/>
              </a:ext>
            </a:extLst>
          </p:cNvPr>
          <p:cNvSpPr/>
          <p:nvPr/>
        </p:nvSpPr>
        <p:spPr>
          <a:xfrm>
            <a:off x="4014216" y="3255264"/>
            <a:ext cx="3008941" cy="95097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i="1" dirty="0"/>
              <a:t>특성별로 정규화</a:t>
            </a:r>
          </a:p>
        </p:txBody>
      </p:sp>
    </p:spTree>
    <p:extLst>
      <p:ext uri="{BB962C8B-B14F-4D97-AF65-F5344CB8AC3E}">
        <p14:creationId xmlns:p14="http://schemas.microsoft.com/office/powerpoint/2010/main" val="290405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14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정의하기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46364" y="1748419"/>
            <a:ext cx="7053299" cy="3125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71BD0-70D4-42A1-B4C0-BC077CA9EABC}"/>
              </a:ext>
            </a:extLst>
          </p:cNvPr>
          <p:cNvSpPr txBox="1"/>
          <p:nvPr/>
        </p:nvSpPr>
        <p:spPr>
          <a:xfrm flipH="1">
            <a:off x="213998" y="4981331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주목해야 할 점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F7F4F6D-E67D-433B-8CAB-092E3EE4934E}"/>
              </a:ext>
            </a:extLst>
          </p:cNvPr>
          <p:cNvGrpSpPr/>
          <p:nvPr/>
        </p:nvGrpSpPr>
        <p:grpSpPr>
          <a:xfrm>
            <a:off x="250574" y="5470671"/>
            <a:ext cx="2904106" cy="871280"/>
            <a:chOff x="631683" y="5390664"/>
            <a:chExt cx="2887651" cy="126331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B462BA-6640-4115-A092-802B185152D6}"/>
                </a:ext>
              </a:extLst>
            </p:cNvPr>
            <p:cNvSpPr txBox="1"/>
            <p:nvPr/>
          </p:nvSpPr>
          <p:spPr>
            <a:xfrm>
              <a:off x="631683" y="5895336"/>
              <a:ext cx="2887651" cy="758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하나의 유닛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활성화함수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X</a:t>
              </a: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전형적인 스칼라회귀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729A5-02B3-4542-9BA0-8BBDD8A990AD}"/>
                </a:ext>
              </a:extLst>
            </p:cNvPr>
            <p:cNvSpPr txBox="1"/>
            <p:nvPr/>
          </p:nvSpPr>
          <p:spPr>
            <a:xfrm>
              <a:off x="699312" y="5390664"/>
              <a:ext cx="2752419" cy="58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마지막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Dense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층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10D024A-FD87-4D41-BF67-E5B66C95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7" y="1860726"/>
            <a:ext cx="6773220" cy="29245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D48494-2B12-4B6D-A68C-E3649E4F3633}"/>
              </a:ext>
            </a:extLst>
          </p:cNvPr>
          <p:cNvSpPr/>
          <p:nvPr/>
        </p:nvSpPr>
        <p:spPr>
          <a:xfrm>
            <a:off x="2935224" y="4005072"/>
            <a:ext cx="320040" cy="271478"/>
          </a:xfrm>
          <a:prstGeom prst="rect">
            <a:avLst/>
          </a:prstGeom>
          <a:noFill/>
          <a:ln w="38100">
            <a:solidFill>
              <a:srgbClr val="FF0000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E9A5B-7D45-4FE3-A7DA-032EA1D3D5CC}"/>
              </a:ext>
            </a:extLst>
          </p:cNvPr>
          <p:cNvSpPr txBox="1"/>
          <p:nvPr/>
        </p:nvSpPr>
        <p:spPr>
          <a:xfrm>
            <a:off x="132080" y="1284177"/>
            <a:ext cx="815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샘플개수 작음 </a:t>
            </a:r>
            <a:r>
              <a:rPr lang="en-US" altLang="ko-KR" dirty="0">
                <a:sym typeface="Wingdings" panose="05000000000000000000" pitchFamily="2" charset="2"/>
              </a:rPr>
              <a:t> 64</a:t>
            </a:r>
            <a:r>
              <a:rPr lang="ko-KR" altLang="en-US" dirty="0">
                <a:sym typeface="Wingdings" panose="05000000000000000000" pitchFamily="2" charset="2"/>
              </a:rPr>
              <a:t>개의 유닛을 가진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개의 은닉 층으로 작은 네트워크 구성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0C4400-CBF2-47E1-B27B-23F2668564CC}"/>
              </a:ext>
            </a:extLst>
          </p:cNvPr>
          <p:cNvSpPr/>
          <p:nvPr/>
        </p:nvSpPr>
        <p:spPr>
          <a:xfrm>
            <a:off x="3373677" y="4023360"/>
            <a:ext cx="969724" cy="239819"/>
          </a:xfrm>
          <a:prstGeom prst="rect">
            <a:avLst/>
          </a:prstGeom>
          <a:noFill/>
          <a:ln w="38100">
            <a:solidFill>
              <a:srgbClr val="FF0000">
                <a:alpha val="4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E506A-EBE6-452A-9650-CE6AFDFCA7F7}"/>
              </a:ext>
            </a:extLst>
          </p:cNvPr>
          <p:cNvCxnSpPr>
            <a:cxnSpLocks/>
          </p:cNvCxnSpPr>
          <p:nvPr/>
        </p:nvCxnSpPr>
        <p:spPr>
          <a:xfrm>
            <a:off x="4622919" y="4510239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ADD3D5-1A8A-42B1-AAB7-17549A8A4F89}"/>
              </a:ext>
            </a:extLst>
          </p:cNvPr>
          <p:cNvCxnSpPr>
            <a:cxnSpLocks/>
          </p:cNvCxnSpPr>
          <p:nvPr/>
        </p:nvCxnSpPr>
        <p:spPr>
          <a:xfrm>
            <a:off x="6164125" y="4510239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5C2F1FE-44E0-4650-886E-8E5A8FD4F1BD}"/>
              </a:ext>
            </a:extLst>
          </p:cNvPr>
          <p:cNvGrpSpPr/>
          <p:nvPr/>
        </p:nvGrpSpPr>
        <p:grpSpPr>
          <a:xfrm>
            <a:off x="3639950" y="5470671"/>
            <a:ext cx="2904106" cy="871280"/>
            <a:chOff x="631683" y="5390664"/>
            <a:chExt cx="2887651" cy="12633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3E40C8-DB52-4DBD-9925-0418257C16C9}"/>
                </a:ext>
              </a:extLst>
            </p:cNvPr>
            <p:cNvSpPr txBox="1"/>
            <p:nvPr/>
          </p:nvSpPr>
          <p:spPr>
            <a:xfrm>
              <a:off x="631683" y="5895336"/>
              <a:ext cx="2887651" cy="758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평균 제곱 오차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예측과 타깃 사이 거리의 제곱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186EB6-D848-4151-8A84-F86CF6622CDF}"/>
                </a:ext>
              </a:extLst>
            </p:cNvPr>
            <p:cNvSpPr txBox="1"/>
            <p:nvPr/>
          </p:nvSpPr>
          <p:spPr>
            <a:xfrm>
              <a:off x="1269635" y="5390664"/>
              <a:ext cx="1611772" cy="580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손실함수 </a:t>
              </a:r>
              <a:r>
                <a:rPr lang="en-US" altLang="ko-KR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mse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AB23EA2-5B80-4A58-A36E-E912EE85CA71}"/>
              </a:ext>
            </a:extLst>
          </p:cNvPr>
          <p:cNvGrpSpPr/>
          <p:nvPr/>
        </p:nvGrpSpPr>
        <p:grpSpPr>
          <a:xfrm>
            <a:off x="6961237" y="5363155"/>
            <a:ext cx="2904106" cy="1302167"/>
            <a:chOff x="631683" y="5390664"/>
            <a:chExt cx="2887651" cy="18880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56580C-1A1C-43B9-A3EB-5BD95B1CDF06}"/>
                </a:ext>
              </a:extLst>
            </p:cNvPr>
            <p:cNvSpPr txBox="1"/>
            <p:nvPr/>
          </p:nvSpPr>
          <p:spPr>
            <a:xfrm>
              <a:off x="631683" y="5895336"/>
              <a:ext cx="2887651" cy="138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평균 절대 오차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Wingdings" panose="05000000000000000000" pitchFamily="2" charset="2"/>
                <a:buChar char="à"/>
              </a:pP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예측과 타깃 사이 거리의 절대값</a:t>
              </a:r>
              <a:endParaRPr lang="en-US" altLang="ko-KR" sz="1400" spc="-150" dirty="0">
                <a:solidFill>
                  <a:srgbClr val="393939"/>
                </a:solidFill>
                <a:sym typeface="Wingdings" panose="05000000000000000000" pitchFamily="2" charset="2"/>
              </a:endParaRPr>
            </a:p>
            <a:p>
              <a:pPr marL="285750" indent="-285750" algn="just">
                <a:buFont typeface="Wingdings" panose="05000000000000000000" pitchFamily="2" charset="2"/>
                <a:buChar char="à"/>
              </a:pP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훈련하는 동안모니터링을 위한 새로운 지표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4A580D-293F-4FD7-BCB3-2AC1A9A2D7EF}"/>
                </a:ext>
              </a:extLst>
            </p:cNvPr>
            <p:cNvSpPr txBox="1"/>
            <p:nvPr/>
          </p:nvSpPr>
          <p:spPr>
            <a:xfrm>
              <a:off x="1765344" y="5390664"/>
              <a:ext cx="620355" cy="580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mae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59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2804082"/>
            <a:ext cx="3778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19471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521378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2404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8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3-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겹 교차 검증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4E2F58-EF18-4246-B711-6AD658B23360}"/>
              </a:ext>
            </a:extLst>
          </p:cNvPr>
          <p:cNvSpPr txBox="1"/>
          <p:nvPr/>
        </p:nvSpPr>
        <p:spPr>
          <a:xfrm>
            <a:off x="4789827" y="1420264"/>
            <a:ext cx="2220480" cy="4770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데이터 나누기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AD52F2-36B4-4CF9-AFBB-3D7A0DD0110B}"/>
              </a:ext>
            </a:extLst>
          </p:cNvPr>
          <p:cNvSpPr/>
          <p:nvPr/>
        </p:nvSpPr>
        <p:spPr>
          <a:xfrm>
            <a:off x="5011946" y="4133088"/>
            <a:ext cx="3314827" cy="85953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훈련</a:t>
            </a:r>
            <a:r>
              <a:rPr lang="en-US" altLang="ko-KR" sz="2300" b="1" dirty="0">
                <a:solidFill>
                  <a:schemeClr val="bg1"/>
                </a:solidFill>
              </a:rPr>
              <a:t>(404)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AF6DE0-9376-4A94-9B01-7A2F36D319A2}"/>
              </a:ext>
            </a:extLst>
          </p:cNvPr>
          <p:cNvSpPr/>
          <p:nvPr/>
        </p:nvSpPr>
        <p:spPr>
          <a:xfrm>
            <a:off x="3474720" y="2363008"/>
            <a:ext cx="4850694" cy="8595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전체 데이터</a:t>
            </a:r>
            <a:r>
              <a:rPr lang="en-US" altLang="ko-KR" sz="2500" b="1" dirty="0">
                <a:solidFill>
                  <a:schemeClr val="bg1"/>
                </a:solidFill>
              </a:rPr>
              <a:t>(506</a:t>
            </a:r>
            <a:r>
              <a:rPr lang="ko-KR" altLang="en-US" sz="2500" b="1" dirty="0">
                <a:solidFill>
                  <a:schemeClr val="bg1"/>
                </a:solidFill>
              </a:rPr>
              <a:t>개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6B8837-5B4F-4801-848D-D57397C09F06}"/>
              </a:ext>
            </a:extLst>
          </p:cNvPr>
          <p:cNvSpPr/>
          <p:nvPr/>
        </p:nvSpPr>
        <p:spPr>
          <a:xfrm>
            <a:off x="3474719" y="4133088"/>
            <a:ext cx="1735635" cy="859536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테스트</a:t>
            </a:r>
            <a:r>
              <a:rPr lang="en-US" altLang="ko-KR" sz="2300" b="1" dirty="0"/>
              <a:t>(102)</a:t>
            </a:r>
            <a:endParaRPr lang="ko-KR" altLang="en-US" sz="2300" b="1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B5866B4-1CF1-4F05-9F08-0188D052FA5A}"/>
              </a:ext>
            </a:extLst>
          </p:cNvPr>
          <p:cNvSpPr/>
          <p:nvPr/>
        </p:nvSpPr>
        <p:spPr>
          <a:xfrm>
            <a:off x="5504688" y="3430928"/>
            <a:ext cx="649224" cy="5303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B17EE-8616-40CE-A8DB-36682F6D203B}"/>
              </a:ext>
            </a:extLst>
          </p:cNvPr>
          <p:cNvSpPr txBox="1"/>
          <p:nvPr/>
        </p:nvSpPr>
        <p:spPr>
          <a:xfrm>
            <a:off x="6857900" y="5068404"/>
            <a:ext cx="250741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검증 세트가 매우 작음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465F03-E2E5-4C2E-A61C-D1F35951128A}"/>
              </a:ext>
            </a:extLst>
          </p:cNvPr>
          <p:cNvSpPr/>
          <p:nvPr/>
        </p:nvSpPr>
        <p:spPr>
          <a:xfrm>
            <a:off x="7631723" y="4133088"/>
            <a:ext cx="702317" cy="859536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165625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2433605" y="1670978"/>
            <a:ext cx="7213315" cy="385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3-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겹 교차 검증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0B1451A-767B-4B1E-99E5-518EECE3A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7"/>
          <a:stretch/>
        </p:blipFill>
        <p:spPr bwMode="auto">
          <a:xfrm>
            <a:off x="2557272" y="1834020"/>
            <a:ext cx="6946308" cy="355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6C724D-DB36-4099-BC7E-49D7A1DB369F}"/>
              </a:ext>
            </a:extLst>
          </p:cNvPr>
          <p:cNvCxnSpPr>
            <a:cxnSpLocks/>
          </p:cNvCxnSpPr>
          <p:nvPr/>
        </p:nvCxnSpPr>
        <p:spPr>
          <a:xfrm>
            <a:off x="2557272" y="3041103"/>
            <a:ext cx="4968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0FDACC46-88D8-43E2-B346-4A4E9D0C3CA8}"/>
              </a:ext>
            </a:extLst>
          </p:cNvPr>
          <p:cNvSpPr/>
          <p:nvPr/>
        </p:nvSpPr>
        <p:spPr>
          <a:xfrm>
            <a:off x="3611880" y="2679192"/>
            <a:ext cx="694944" cy="429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E4F54E-15E8-440E-A6EF-F887B35968AC}"/>
              </a:ext>
            </a:extLst>
          </p:cNvPr>
          <p:cNvSpPr/>
          <p:nvPr/>
        </p:nvSpPr>
        <p:spPr>
          <a:xfrm>
            <a:off x="4770120" y="3700272"/>
            <a:ext cx="694944" cy="429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1FF423-4F16-4D11-83D6-E5DD12C7DD64}"/>
              </a:ext>
            </a:extLst>
          </p:cNvPr>
          <p:cNvSpPr/>
          <p:nvPr/>
        </p:nvSpPr>
        <p:spPr>
          <a:xfrm>
            <a:off x="5939763" y="4703064"/>
            <a:ext cx="694944" cy="429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0F39FE-8079-404A-B52D-FA18FD937D31}"/>
              </a:ext>
            </a:extLst>
          </p:cNvPr>
          <p:cNvCxnSpPr>
            <a:cxnSpLocks/>
          </p:cNvCxnSpPr>
          <p:nvPr/>
        </p:nvCxnSpPr>
        <p:spPr>
          <a:xfrm>
            <a:off x="2557272" y="4075175"/>
            <a:ext cx="4968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8C3DA4-F03C-43C3-9A33-04AD0E00B86E}"/>
              </a:ext>
            </a:extLst>
          </p:cNvPr>
          <p:cNvCxnSpPr>
            <a:cxnSpLocks/>
          </p:cNvCxnSpPr>
          <p:nvPr/>
        </p:nvCxnSpPr>
        <p:spPr>
          <a:xfrm>
            <a:off x="2554224" y="5087111"/>
            <a:ext cx="4968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D23650-CD4C-461C-93CC-FE55615D89A2}"/>
              </a:ext>
            </a:extLst>
          </p:cNvPr>
          <p:cNvSpPr/>
          <p:nvPr/>
        </p:nvSpPr>
        <p:spPr>
          <a:xfrm>
            <a:off x="8439912" y="3735989"/>
            <a:ext cx="1063668" cy="33918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0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K-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겹 검증하기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58B62D-646A-472D-B9AE-78083B2C8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9"/>
          <a:stretch/>
        </p:blipFill>
        <p:spPr>
          <a:xfrm>
            <a:off x="0" y="1092349"/>
            <a:ext cx="6230222" cy="5876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361A40-6728-4518-A976-2277D21B3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46" r="76232"/>
          <a:stretch/>
        </p:blipFill>
        <p:spPr>
          <a:xfrm>
            <a:off x="6319016" y="1607215"/>
            <a:ext cx="1480816" cy="7923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84247D-D926-4139-8237-1FB44B67F05F}"/>
              </a:ext>
            </a:extLst>
          </p:cNvPr>
          <p:cNvSpPr txBox="1"/>
          <p:nvPr/>
        </p:nvSpPr>
        <p:spPr>
          <a:xfrm>
            <a:off x="6319016" y="1129005"/>
            <a:ext cx="13965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실행결과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88E71-7BA3-4357-83FE-A2FF6BC35570}"/>
              </a:ext>
            </a:extLst>
          </p:cNvPr>
          <p:cNvSpPr txBox="1"/>
          <p:nvPr/>
        </p:nvSpPr>
        <p:spPr>
          <a:xfrm>
            <a:off x="6319016" y="2731877"/>
            <a:ext cx="40783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en-US" altLang="ko-KR" dirty="0" err="1"/>
              <a:t>Num_epochs</a:t>
            </a:r>
            <a:r>
              <a:rPr lang="en-US" altLang="ko-KR" dirty="0"/>
              <a:t> = 100</a:t>
            </a:r>
            <a:r>
              <a:rPr lang="ko-KR" altLang="en-US" dirty="0"/>
              <a:t>으로 실행 결과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0B6EBA-4084-4E0E-B0C1-1FE98F72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16" y="3171542"/>
            <a:ext cx="5781544" cy="1867161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E739357-BB00-45B5-8D29-A122E13F9B96}"/>
              </a:ext>
            </a:extLst>
          </p:cNvPr>
          <p:cNvSpPr/>
          <p:nvPr/>
        </p:nvSpPr>
        <p:spPr>
          <a:xfrm>
            <a:off x="6319016" y="3592919"/>
            <a:ext cx="1480816" cy="339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9AF4A2-4FD3-4CD5-A6DB-B24FC3CE932B}"/>
              </a:ext>
            </a:extLst>
          </p:cNvPr>
          <p:cNvSpPr/>
          <p:nvPr/>
        </p:nvSpPr>
        <p:spPr>
          <a:xfrm>
            <a:off x="9123176" y="3561766"/>
            <a:ext cx="1480816" cy="339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6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27671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각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폴드에서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검증 점수를 로그에 저장하기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E1FE9-0C0F-4FE2-91B4-819FA12E9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12"/>
          <a:stretch/>
        </p:blipFill>
        <p:spPr>
          <a:xfrm>
            <a:off x="0" y="1617788"/>
            <a:ext cx="6220693" cy="524444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3AB906-A490-408A-A8A8-DF310547A760}"/>
              </a:ext>
            </a:extLst>
          </p:cNvPr>
          <p:cNvSpPr/>
          <p:nvPr/>
        </p:nvSpPr>
        <p:spPr>
          <a:xfrm>
            <a:off x="0" y="1673352"/>
            <a:ext cx="1444752" cy="23774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6EAD7-B421-4E55-A408-9E09E62316D0}"/>
              </a:ext>
            </a:extLst>
          </p:cNvPr>
          <p:cNvSpPr txBox="1"/>
          <p:nvPr/>
        </p:nvSpPr>
        <p:spPr>
          <a:xfrm>
            <a:off x="45720" y="1176747"/>
            <a:ext cx="37192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신경망을 </a:t>
            </a:r>
            <a:r>
              <a:rPr lang="en-US" altLang="ko-KR" dirty="0"/>
              <a:t>500 </a:t>
            </a:r>
            <a:r>
              <a:rPr lang="ko-KR" altLang="en-US" dirty="0" err="1"/>
              <a:t>에포크</a:t>
            </a:r>
            <a:r>
              <a:rPr lang="ko-KR" altLang="en-US" dirty="0"/>
              <a:t> 동안 훈련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F76CA-5041-406F-B7AE-259949EE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54" y="1673352"/>
            <a:ext cx="5134692" cy="476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98788-2B44-46BB-90CB-019889D01126}"/>
              </a:ext>
            </a:extLst>
          </p:cNvPr>
          <p:cNvSpPr txBox="1"/>
          <p:nvPr/>
        </p:nvSpPr>
        <p:spPr>
          <a:xfrm>
            <a:off x="6348754" y="1176747"/>
            <a:ext cx="33393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en-US" altLang="ko-KR" dirty="0"/>
              <a:t>K-</a:t>
            </a:r>
            <a:r>
              <a:rPr lang="ko-KR" altLang="en-US" dirty="0"/>
              <a:t>겹 검증 점수 평균을 기록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07BE3-5625-4C34-A790-7DD8217CCCA4}"/>
              </a:ext>
            </a:extLst>
          </p:cNvPr>
          <p:cNvSpPr txBox="1"/>
          <p:nvPr/>
        </p:nvSpPr>
        <p:spPr>
          <a:xfrm>
            <a:off x="6348754" y="2561394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검증 점수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E2B8E-2FBB-4EE0-BAD8-29DCC5C27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54" y="3080565"/>
            <a:ext cx="3991532" cy="260068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BAEE958-5AD3-4FDA-9BCA-2455E855FF3F}"/>
              </a:ext>
            </a:extLst>
          </p:cNvPr>
          <p:cNvSpPr/>
          <p:nvPr/>
        </p:nvSpPr>
        <p:spPr>
          <a:xfrm>
            <a:off x="6593336" y="3080565"/>
            <a:ext cx="810883" cy="2259186"/>
          </a:xfrm>
          <a:prstGeom prst="ellipse">
            <a:avLst/>
          </a:prstGeom>
          <a:solidFill>
            <a:srgbClr val="FF0000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C2210-9136-4109-A65A-E25F2C65FBCD}"/>
              </a:ext>
            </a:extLst>
          </p:cNvPr>
          <p:cNvSpPr txBox="1"/>
          <p:nvPr/>
        </p:nvSpPr>
        <p:spPr>
          <a:xfrm>
            <a:off x="6593336" y="5681253"/>
            <a:ext cx="142058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보기 어려움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15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27671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각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폴드에서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검증 점수를 로그에 저장하기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6EAD7-B421-4E55-A408-9E09E62316D0}"/>
              </a:ext>
            </a:extLst>
          </p:cNvPr>
          <p:cNvSpPr txBox="1"/>
          <p:nvPr/>
        </p:nvSpPr>
        <p:spPr>
          <a:xfrm>
            <a:off x="45720" y="1176747"/>
            <a:ext cx="53719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처음 </a:t>
            </a:r>
            <a:r>
              <a:rPr lang="en-US" altLang="ko-KR" dirty="0"/>
              <a:t>10</a:t>
            </a:r>
            <a:r>
              <a:rPr lang="ko-KR" altLang="en-US" dirty="0"/>
              <a:t>개의 포인트를 제외한 검증 점수 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E2B8E-2FBB-4EE0-BAD8-29DCC5C2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272" y="1204966"/>
            <a:ext cx="3991532" cy="260068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BAEE958-5AD3-4FDA-9BCA-2455E855FF3F}"/>
              </a:ext>
            </a:extLst>
          </p:cNvPr>
          <p:cNvSpPr/>
          <p:nvPr/>
        </p:nvSpPr>
        <p:spPr>
          <a:xfrm>
            <a:off x="6023854" y="1204966"/>
            <a:ext cx="810883" cy="2259186"/>
          </a:xfrm>
          <a:prstGeom prst="ellipse">
            <a:avLst/>
          </a:prstGeom>
          <a:solidFill>
            <a:srgbClr val="FF0000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0ADF5B-6B6E-414D-97DD-519333DC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2" y="1673352"/>
            <a:ext cx="4829849" cy="25721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3AB906-A490-408A-A8A8-DF310547A760}"/>
              </a:ext>
            </a:extLst>
          </p:cNvPr>
          <p:cNvSpPr/>
          <p:nvPr/>
        </p:nvSpPr>
        <p:spPr>
          <a:xfrm>
            <a:off x="3642208" y="3243532"/>
            <a:ext cx="532977" cy="185468"/>
          </a:xfrm>
          <a:prstGeom prst="rect">
            <a:avLst/>
          </a:prstGeom>
          <a:noFill/>
          <a:ln w="38100">
            <a:solidFill>
              <a:srgbClr val="1FA5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E567C1-E104-450E-8DFC-F47E719BFC48}"/>
              </a:ext>
            </a:extLst>
          </p:cNvPr>
          <p:cNvSpPr/>
          <p:nvPr/>
        </p:nvSpPr>
        <p:spPr>
          <a:xfrm>
            <a:off x="2001939" y="2468660"/>
            <a:ext cx="2880612" cy="185468"/>
          </a:xfrm>
          <a:prstGeom prst="rect">
            <a:avLst/>
          </a:prstGeom>
          <a:noFill/>
          <a:ln w="38100">
            <a:solidFill>
              <a:srgbClr val="1FA5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F36EB-B76E-493A-B4C3-3E7987A8AC55}"/>
              </a:ext>
            </a:extLst>
          </p:cNvPr>
          <p:cNvSpPr txBox="1"/>
          <p:nvPr/>
        </p:nvSpPr>
        <p:spPr>
          <a:xfrm>
            <a:off x="235597" y="4557866"/>
            <a:ext cx="3778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/>
              <a:t>지수이동평균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부드러운 곡선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/>
              <a:t>첫 </a:t>
            </a:r>
            <a:r>
              <a:rPr lang="en-US" altLang="ko-KR" sz="1500" dirty="0"/>
              <a:t>10</a:t>
            </a:r>
            <a:r>
              <a:rPr lang="ko-KR" altLang="en-US" sz="1500" dirty="0"/>
              <a:t>개의 포인트를 제외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범위 조정</a:t>
            </a:r>
            <a:endParaRPr lang="ko-KR" altLang="en-US" sz="15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82A905-9C17-4AF2-84DF-3B6B8708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731" y="4161765"/>
            <a:ext cx="4077269" cy="2638793"/>
          </a:xfrm>
          <a:prstGeom prst="rect">
            <a:avLst/>
          </a:prstGeom>
        </p:spPr>
      </p:pic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8906D8A6-E634-4D3E-B746-D1FCCDFF6E23}"/>
              </a:ext>
            </a:extLst>
          </p:cNvPr>
          <p:cNvSpPr/>
          <p:nvPr/>
        </p:nvSpPr>
        <p:spPr>
          <a:xfrm rot="10800000" flipH="1">
            <a:off x="6386304" y="4140295"/>
            <a:ext cx="1501302" cy="1246949"/>
          </a:xfrm>
          <a:prstGeom prst="bentArrow">
            <a:avLst>
              <a:gd name="adj1" fmla="val 21541"/>
              <a:gd name="adj2" fmla="val 19811"/>
              <a:gd name="adj3" fmla="val 25000"/>
              <a:gd name="adj4" fmla="val 174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C772E3-EE0C-4227-AAC1-CD3798CBB33A}"/>
              </a:ext>
            </a:extLst>
          </p:cNvPr>
          <p:cNvSpPr/>
          <p:nvPr/>
        </p:nvSpPr>
        <p:spPr>
          <a:xfrm>
            <a:off x="8712420" y="5719312"/>
            <a:ext cx="810883" cy="847473"/>
          </a:xfrm>
          <a:prstGeom prst="ellipse">
            <a:avLst/>
          </a:prstGeom>
          <a:solidFill>
            <a:srgbClr val="00B0F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0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86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최종 모델 훈련하기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536574" y="1865067"/>
            <a:ext cx="6620262" cy="3125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4D7179-1707-43D2-A5E3-22A2E866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10" y="2013213"/>
            <a:ext cx="6362006" cy="283157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E506A-EBE6-452A-9650-CE6AFDFCA7F7}"/>
              </a:ext>
            </a:extLst>
          </p:cNvPr>
          <p:cNvCxnSpPr>
            <a:cxnSpLocks/>
          </p:cNvCxnSpPr>
          <p:nvPr/>
        </p:nvCxnSpPr>
        <p:spPr>
          <a:xfrm>
            <a:off x="5534015" y="3326785"/>
            <a:ext cx="3345321" cy="0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ADD3D5-1A8A-42B1-AAB7-17549A8A4F89}"/>
              </a:ext>
            </a:extLst>
          </p:cNvPr>
          <p:cNvCxnSpPr>
            <a:cxnSpLocks/>
          </p:cNvCxnSpPr>
          <p:nvPr/>
        </p:nvCxnSpPr>
        <p:spPr>
          <a:xfrm>
            <a:off x="2654890" y="4689251"/>
            <a:ext cx="1537548" cy="0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93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733EAD-F6D0-45F6-97F3-8CB39D24212E}"/>
              </a:ext>
            </a:extLst>
          </p:cNvPr>
          <p:cNvSpPr/>
          <p:nvPr/>
        </p:nvSpPr>
        <p:spPr>
          <a:xfrm>
            <a:off x="3369520" y="4811984"/>
            <a:ext cx="2341469" cy="1386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3338C5-FCE5-4E45-9E82-D2DE483300EC}"/>
              </a:ext>
            </a:extLst>
          </p:cNvPr>
          <p:cNvSpPr/>
          <p:nvPr/>
        </p:nvSpPr>
        <p:spPr>
          <a:xfrm>
            <a:off x="393710" y="4811986"/>
            <a:ext cx="2461786" cy="1386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95584" y="1591853"/>
            <a:ext cx="3793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로이터 데이터셋 로드하기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95586" y="2005321"/>
            <a:ext cx="11292822" cy="1386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11F64B2-8433-4803-B5EC-F44244A6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2169086"/>
            <a:ext cx="11073057" cy="105742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DA8914-E84A-4207-A0EE-A13967AC1920}"/>
              </a:ext>
            </a:extLst>
          </p:cNvPr>
          <p:cNvSpPr/>
          <p:nvPr/>
        </p:nvSpPr>
        <p:spPr>
          <a:xfrm>
            <a:off x="9385539" y="2794050"/>
            <a:ext cx="2035229" cy="334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9715AE6-0534-4AA8-9C0F-C7BCB014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34" y="5000228"/>
            <a:ext cx="2191056" cy="100979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928708-9B71-42AA-82EF-CA6D9EC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49" y="4947831"/>
            <a:ext cx="1914792" cy="111458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135546-34A6-48E7-8E57-C6CCECA1568E}"/>
              </a:ext>
            </a:extLst>
          </p:cNvPr>
          <p:cNvCxnSpPr/>
          <p:nvPr/>
        </p:nvCxnSpPr>
        <p:spPr>
          <a:xfrm>
            <a:off x="1089891" y="5375556"/>
            <a:ext cx="1376218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4702A9-8DE3-42C5-B207-7D6AA94E5265}"/>
              </a:ext>
            </a:extLst>
          </p:cNvPr>
          <p:cNvCxnSpPr/>
          <p:nvPr/>
        </p:nvCxnSpPr>
        <p:spPr>
          <a:xfrm>
            <a:off x="4003963" y="5375556"/>
            <a:ext cx="1376218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4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132080" y="223797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정리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회귀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2755663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K-</a:t>
            </a:r>
            <a:r>
              <a:rPr lang="ko-KR" altLang="en-US" sz="2000" b="1" dirty="0">
                <a:solidFill>
                  <a:schemeClr val="tx1"/>
                </a:solidFill>
              </a:rPr>
              <a:t>겹 검증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3066444" y="6395660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신뢰할 수 있는 모델 평가 방법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평균 제곱 오차</a:t>
            </a:r>
            <a:r>
              <a:rPr lang="en-US" altLang="ko-KR" sz="2000" b="1" dirty="0">
                <a:solidFill>
                  <a:schemeClr val="tx1"/>
                </a:solidFill>
              </a:rPr>
              <a:t>(MSE)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2060320" y="38394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손실함수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평균 절대 오차</a:t>
            </a:r>
            <a:r>
              <a:rPr lang="en-US" altLang="ko-KR" sz="2000" b="1" dirty="0">
                <a:solidFill>
                  <a:schemeClr val="tx1"/>
                </a:solidFill>
              </a:rPr>
              <a:t>(MAE)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643799" y="383944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평가 지표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정규화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168771" y="383944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전처리 단계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6370401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은닉 충의 수를 줄인 모델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7313565" y="639566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과대 적합 방지</a:t>
            </a:r>
          </a:p>
        </p:txBody>
      </p:sp>
    </p:spTree>
    <p:extLst>
      <p:ext uri="{BB962C8B-B14F-4D97-AF65-F5344CB8AC3E}">
        <p14:creationId xmlns:p14="http://schemas.microsoft.com/office/powerpoint/2010/main" val="171447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F62D9-57AD-412C-8AB6-2475BE22224D}"/>
              </a:ext>
            </a:extLst>
          </p:cNvPr>
          <p:cNvSpPr txBox="1"/>
          <p:nvPr/>
        </p:nvSpPr>
        <p:spPr>
          <a:xfrm>
            <a:off x="467360" y="2468880"/>
            <a:ext cx="47756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클래스로 데이터 포인트를</a:t>
            </a:r>
            <a:endParaRPr lang="en-US" altLang="ko-KR" sz="28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분류하려면 네트워크의 마지막 </a:t>
            </a:r>
            <a:endParaRPr lang="en-US" altLang="ko-KR" sz="28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Dense</a:t>
            </a:r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층의 크기는 </a:t>
            </a:r>
            <a:r>
              <a:rPr lang="en-US" altLang="ko-KR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579503" y="2479070"/>
            <a:ext cx="712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lang="ko-KR" altLang="en-US" sz="80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395516" y="323464"/>
            <a:ext cx="2013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A.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30931" y="1188720"/>
            <a:ext cx="1950451" cy="545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2F4F21-5094-42E8-BEDE-4743D60E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1322427"/>
            <a:ext cx="1533739" cy="515226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DA8914-E84A-4207-A0EE-A13967AC1920}"/>
              </a:ext>
            </a:extLst>
          </p:cNvPr>
          <p:cNvSpPr/>
          <p:nvPr/>
        </p:nvSpPr>
        <p:spPr>
          <a:xfrm>
            <a:off x="559008" y="1753056"/>
            <a:ext cx="558592" cy="4721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076B2-679F-4AE4-AEC8-A2B6C39E538E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78532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268440" y="1591853"/>
            <a:ext cx="521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로이터 데이터셋을 텍스트로 디코딩하기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268442" y="2005322"/>
            <a:ext cx="11634799" cy="12833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947BA5-AEF4-4C0F-BEF3-CD028F53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2133278"/>
            <a:ext cx="11159019" cy="101931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1CBBDE-C758-42F3-BE32-98414F5EE328}"/>
              </a:ext>
            </a:extLst>
          </p:cNvPr>
          <p:cNvSpPr/>
          <p:nvPr/>
        </p:nvSpPr>
        <p:spPr>
          <a:xfrm>
            <a:off x="7139644" y="2743201"/>
            <a:ext cx="688903" cy="393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65A041-A23F-42FC-B771-DD65C1ED9A0C}"/>
              </a:ext>
            </a:extLst>
          </p:cNvPr>
          <p:cNvSpPr/>
          <p:nvPr/>
        </p:nvSpPr>
        <p:spPr>
          <a:xfrm>
            <a:off x="268440" y="4624492"/>
            <a:ext cx="2416474" cy="12833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6AA39F9-B134-4BB8-B436-FF44A402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5" y="4756488"/>
            <a:ext cx="2162477" cy="10193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287C9-7EE8-40FD-BE99-A22CE1C6F19F}"/>
              </a:ext>
            </a:extLst>
          </p:cNvPr>
          <p:cNvSpPr/>
          <p:nvPr/>
        </p:nvSpPr>
        <p:spPr>
          <a:xfrm>
            <a:off x="391416" y="5377826"/>
            <a:ext cx="292076" cy="393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A50B1A-B250-40C9-8B8F-B0666C4F1B54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216839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E52B53-7D38-4453-8F4C-5AA91A062C29}"/>
              </a:ext>
            </a:extLst>
          </p:cNvPr>
          <p:cNvSpPr/>
          <p:nvPr/>
        </p:nvSpPr>
        <p:spPr>
          <a:xfrm>
            <a:off x="317757" y="5361395"/>
            <a:ext cx="6878010" cy="1234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173378" y="1254971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데이터 인코딩하기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173378" y="1796775"/>
            <a:ext cx="7286201" cy="348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201072-A0E0-4123-9185-46CB48A0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52" y="1875194"/>
            <a:ext cx="6878010" cy="32294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0D39AF7-28E2-42E1-A918-F7A1B1D5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15" y="5439061"/>
            <a:ext cx="6506483" cy="10764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5E6FA3-3B59-4955-AB1E-A7C85CC292A7}"/>
              </a:ext>
            </a:extLst>
          </p:cNvPr>
          <p:cNvSpPr/>
          <p:nvPr/>
        </p:nvSpPr>
        <p:spPr>
          <a:xfrm>
            <a:off x="494614" y="4315327"/>
            <a:ext cx="5216375" cy="74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641EDA-12C3-44D1-BCCE-0228AC263BF4}"/>
              </a:ext>
            </a:extLst>
          </p:cNvPr>
          <p:cNvSpPr/>
          <p:nvPr/>
        </p:nvSpPr>
        <p:spPr>
          <a:xfrm>
            <a:off x="503592" y="5773263"/>
            <a:ext cx="6497506" cy="74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EA5A7F8A-97F0-4F3F-AC89-E01465A82287}"/>
              </a:ext>
            </a:extLst>
          </p:cNvPr>
          <p:cNvSpPr/>
          <p:nvPr/>
        </p:nvSpPr>
        <p:spPr>
          <a:xfrm>
            <a:off x="8074800" y="2001800"/>
            <a:ext cx="2415396" cy="2173857"/>
          </a:xfrm>
          <a:prstGeom prst="foldedCorner">
            <a:avLst/>
          </a:prstGeom>
          <a:solidFill>
            <a:srgbClr val="D5D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레이블을 벡터로 바꾸는 방법은 두가지</a:t>
            </a:r>
          </a:p>
        </p:txBody>
      </p:sp>
      <p:pic>
        <p:nvPicPr>
          <p:cNvPr id="12" name="그래픽 11" descr="별 등급 윤곽선">
            <a:extLst>
              <a:ext uri="{FF2B5EF4-FFF2-40B4-BE49-F238E27FC236}">
                <a16:creationId xmlns:a16="http://schemas.microsoft.com/office/drawing/2014/main" id="{8BACA57B-52E5-406D-B5B0-5EE1CE1F4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4800" y="17967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243338"/>
            <a:chOff x="631683" y="5390664"/>
            <a:chExt cx="2887651" cy="12433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짧은 텍스트 분류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출력 클래스 개수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:  46</a:t>
              </a: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      </a:t>
              </a: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출력 공간의 차원이 크다</a:t>
              </a: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6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출력 공간 차원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유용한 정보를 완전히 잃게 되는 정보의 병목 지점처럼 동작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354804" y="5390664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정보의 병목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64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유닛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047029" y="5390664"/>
              <a:ext cx="2056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규모가 큰 층 사용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A7CF4D4-E655-4629-932F-492206B31A06}"/>
              </a:ext>
            </a:extLst>
          </p:cNvPr>
          <p:cNvSpPr txBox="1"/>
          <p:nvPr/>
        </p:nvSpPr>
        <p:spPr>
          <a:xfrm flipH="1">
            <a:off x="173378" y="1254971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제약 사항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F01626-5FFB-42E7-B86B-C01E74406B8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정의하기</a:t>
            </a:r>
          </a:p>
        </p:txBody>
      </p:sp>
    </p:spTree>
    <p:extLst>
      <p:ext uri="{BB962C8B-B14F-4D97-AF65-F5344CB8AC3E}">
        <p14:creationId xmlns:p14="http://schemas.microsoft.com/office/powerpoint/2010/main" val="35626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818</Words>
  <Application>Microsoft Office PowerPoint</Application>
  <PresentationFormat>와이드스크린</PresentationFormat>
  <Paragraphs>233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굴림체</vt:lpstr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 HJ</cp:lastModifiedBy>
  <cp:revision>13</cp:revision>
  <dcterms:created xsi:type="dcterms:W3CDTF">2020-09-07T02:34:06Z</dcterms:created>
  <dcterms:modified xsi:type="dcterms:W3CDTF">2022-01-11T03:16:15Z</dcterms:modified>
</cp:coreProperties>
</file>